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notesMasterIdLst>
    <p:notesMasterId r:id="rId76"/>
  </p:notesMasterIdLst>
  <p:sldIdLst>
    <p:sldId id="256" r:id="rId2"/>
    <p:sldId id="554" r:id="rId3"/>
    <p:sldId id="552" r:id="rId4"/>
    <p:sldId id="558" r:id="rId5"/>
    <p:sldId id="555" r:id="rId6"/>
    <p:sldId id="556" r:id="rId7"/>
    <p:sldId id="590" r:id="rId8"/>
    <p:sldId id="553" r:id="rId9"/>
    <p:sldId id="591" r:id="rId10"/>
    <p:sldId id="592" r:id="rId11"/>
    <p:sldId id="593" r:id="rId12"/>
    <p:sldId id="563" r:id="rId13"/>
    <p:sldId id="384" r:id="rId14"/>
    <p:sldId id="564" r:id="rId15"/>
    <p:sldId id="422" r:id="rId16"/>
    <p:sldId id="522" r:id="rId17"/>
    <p:sldId id="529" r:id="rId18"/>
    <p:sldId id="403" r:id="rId19"/>
    <p:sldId id="594" r:id="rId20"/>
    <p:sldId id="595" r:id="rId21"/>
    <p:sldId id="596" r:id="rId22"/>
    <p:sldId id="599" r:id="rId23"/>
    <p:sldId id="600" r:id="rId24"/>
    <p:sldId id="601" r:id="rId25"/>
    <p:sldId id="598" r:id="rId26"/>
    <p:sldId id="597" r:id="rId27"/>
    <p:sldId id="602" r:id="rId28"/>
    <p:sldId id="603" r:id="rId29"/>
    <p:sldId id="604" r:id="rId30"/>
    <p:sldId id="605" r:id="rId31"/>
    <p:sldId id="606" r:id="rId32"/>
    <p:sldId id="607" r:id="rId33"/>
    <p:sldId id="609" r:id="rId34"/>
    <p:sldId id="608" r:id="rId35"/>
    <p:sldId id="610" r:id="rId36"/>
    <p:sldId id="611" r:id="rId37"/>
    <p:sldId id="612" r:id="rId38"/>
    <p:sldId id="613" r:id="rId39"/>
    <p:sldId id="614" r:id="rId40"/>
    <p:sldId id="615" r:id="rId41"/>
    <p:sldId id="616" r:id="rId42"/>
    <p:sldId id="617" r:id="rId43"/>
    <p:sldId id="618" r:id="rId44"/>
    <p:sldId id="619" r:id="rId45"/>
    <p:sldId id="620" r:id="rId46"/>
    <p:sldId id="621" r:id="rId47"/>
    <p:sldId id="622" r:id="rId48"/>
    <p:sldId id="623" r:id="rId49"/>
    <p:sldId id="624" r:id="rId50"/>
    <p:sldId id="625" r:id="rId51"/>
    <p:sldId id="626" r:id="rId52"/>
    <p:sldId id="627" r:id="rId53"/>
    <p:sldId id="628" r:id="rId54"/>
    <p:sldId id="629" r:id="rId55"/>
    <p:sldId id="630" r:id="rId56"/>
    <p:sldId id="631" r:id="rId57"/>
    <p:sldId id="632" r:id="rId58"/>
    <p:sldId id="633" r:id="rId59"/>
    <p:sldId id="634" r:id="rId60"/>
    <p:sldId id="635" r:id="rId61"/>
    <p:sldId id="636" r:id="rId62"/>
    <p:sldId id="637" r:id="rId63"/>
    <p:sldId id="638" r:id="rId64"/>
    <p:sldId id="639" r:id="rId65"/>
    <p:sldId id="640" r:id="rId66"/>
    <p:sldId id="641" r:id="rId67"/>
    <p:sldId id="559" r:id="rId68"/>
    <p:sldId id="642" r:id="rId69"/>
    <p:sldId id="560" r:id="rId70"/>
    <p:sldId id="587" r:id="rId71"/>
    <p:sldId id="588" r:id="rId72"/>
    <p:sldId id="561" r:id="rId73"/>
    <p:sldId id="562" r:id="rId74"/>
    <p:sldId id="443" r:id="rId7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ojing" initials="jg" lastIdx="1" clrIdx="0">
    <p:extLst>
      <p:ext uri="{19B8F6BF-5375-455C-9EA6-DF929625EA0E}">
        <p15:presenceInfo xmlns:p15="http://schemas.microsoft.com/office/powerpoint/2012/main" userId="S::guojing@ypi.edu.cn::3cf27de5-6694-4e43-bd99-ac7b83aeb7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B4F"/>
    <a:srgbClr val="053B91"/>
    <a:srgbClr val="0E1734"/>
    <a:srgbClr val="0C388F"/>
    <a:srgbClr val="FFC000"/>
    <a:srgbClr val="34A8E7"/>
    <a:srgbClr val="073683"/>
    <a:srgbClr val="313D87"/>
    <a:srgbClr val="1352A8"/>
    <a:srgbClr val="264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8" autoAdjust="0"/>
    <p:restoredTop sz="94660"/>
  </p:normalViewPr>
  <p:slideViewPr>
    <p:cSldViewPr snapToGrid="0">
      <p:cViewPr varScale="1">
        <p:scale>
          <a:sx n="78" d="100"/>
          <a:sy n="78" d="100"/>
        </p:scale>
        <p:origin x="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microsoft.com/office/2016/11/relationships/changesInfo" Target="changesInfos/changesInfo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guo" userId="3cf27de5-6694-4e43-bd99-ac7b83aeb7ed" providerId="ADAL" clId="{1F355F7D-06CD-4193-BBC9-94523FBC345B}"/>
    <pc:docChg chg="custSel addSld delSld modSld modMainMaster">
      <pc:chgData name="jing guo" userId="3cf27de5-6694-4e43-bd99-ac7b83aeb7ed" providerId="ADAL" clId="{1F355F7D-06CD-4193-BBC9-94523FBC345B}" dt="2022-06-02T02:05:33.422" v="140" actId="14100"/>
      <pc:docMkLst>
        <pc:docMk/>
      </pc:docMkLst>
      <pc:sldChg chg="addSp delSp modSp">
        <pc:chgData name="jing guo" userId="3cf27de5-6694-4e43-bd99-ac7b83aeb7ed" providerId="ADAL" clId="{1F355F7D-06CD-4193-BBC9-94523FBC345B}" dt="2022-02-21T01:25:56.986" v="4" actId="1076"/>
        <pc:sldMkLst>
          <pc:docMk/>
          <pc:sldMk cId="0" sldId="396"/>
        </pc:sldMkLst>
        <pc:picChg chg="add mod">
          <ac:chgData name="jing guo" userId="3cf27de5-6694-4e43-bd99-ac7b83aeb7ed" providerId="ADAL" clId="{1F355F7D-06CD-4193-BBC9-94523FBC345B}" dt="2022-02-21T01:25:56.986" v="4" actId="1076"/>
          <ac:picMkLst>
            <pc:docMk/>
            <pc:sldMk cId="0" sldId="396"/>
            <ac:picMk id="5" creationId="{C5AFFF63-DAFF-4C1D-86B1-133D20565DED}"/>
          </ac:picMkLst>
        </pc:picChg>
        <pc:picChg chg="del">
          <ac:chgData name="jing guo" userId="3cf27de5-6694-4e43-bd99-ac7b83aeb7ed" providerId="ADAL" clId="{1F355F7D-06CD-4193-BBC9-94523FBC345B}" dt="2022-02-21T01:25:50.081" v="1" actId="478"/>
          <ac:picMkLst>
            <pc:docMk/>
            <pc:sldMk cId="0" sldId="396"/>
            <ac:picMk id="34820" creationId="{084D4DFD-167B-4199-A4DE-A5A27632B254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8:11.410" v="34" actId="1076"/>
        <pc:sldMkLst>
          <pc:docMk/>
          <pc:sldMk cId="0" sldId="407"/>
        </pc:sldMkLst>
        <pc:spChg chg="del">
          <ac:chgData name="jing guo" userId="3cf27de5-6694-4e43-bd99-ac7b83aeb7ed" providerId="ADAL" clId="{1F355F7D-06CD-4193-BBC9-94523FBC345B}" dt="2022-02-21T01:27:07.406" v="17" actId="478"/>
          <ac:spMkLst>
            <pc:docMk/>
            <pc:sldMk cId="0" sldId="407"/>
            <ac:spMk id="2" creationId="{BFE16532-001F-4A93-B3EF-2FA74A8ABCFE}"/>
          </ac:spMkLst>
        </pc:spChg>
        <pc:spChg chg="add mod">
          <ac:chgData name="jing guo" userId="3cf27de5-6694-4e43-bd99-ac7b83aeb7ed" providerId="ADAL" clId="{1F355F7D-06CD-4193-BBC9-94523FBC345B}" dt="2022-02-21T01:28:11.410" v="34" actId="1076"/>
          <ac:spMkLst>
            <pc:docMk/>
            <pc:sldMk cId="0" sldId="407"/>
            <ac:spMk id="14" creationId="{43F473A7-E4F6-451E-B674-A951D2831A55}"/>
          </ac:spMkLst>
        </pc:spChg>
        <pc:spChg chg="mod">
          <ac:chgData name="jing guo" userId="3cf27de5-6694-4e43-bd99-ac7b83aeb7ed" providerId="ADAL" clId="{1F355F7D-06CD-4193-BBC9-94523FBC345B}" dt="2022-02-21T01:27:47.395" v="27" actId="404"/>
          <ac:spMkLst>
            <pc:docMk/>
            <pc:sldMk cId="0" sldId="407"/>
            <ac:spMk id="35843" creationId="{EF1864EE-10A7-4C94-826E-FDF8B58585DE}"/>
          </ac:spMkLst>
        </pc:spChg>
        <pc:picChg chg="add mod">
          <ac:chgData name="jing guo" userId="3cf27de5-6694-4e43-bd99-ac7b83aeb7ed" providerId="ADAL" clId="{1F355F7D-06CD-4193-BBC9-94523FBC345B}" dt="2022-02-21T01:27:34.622" v="21" actId="1076"/>
          <ac:picMkLst>
            <pc:docMk/>
            <pc:sldMk cId="0" sldId="407"/>
            <ac:picMk id="13" creationId="{3120DE8E-EBAA-43E6-88AC-0585198DC686}"/>
          </ac:picMkLst>
        </pc:picChg>
        <pc:picChg chg="del">
          <ac:chgData name="jing guo" userId="3cf27de5-6694-4e43-bd99-ac7b83aeb7ed" providerId="ADAL" clId="{1F355F7D-06CD-4193-BBC9-94523FBC345B}" dt="2022-02-21T01:26:49.765" v="12" actId="478"/>
          <ac:picMkLst>
            <pc:docMk/>
            <pc:sldMk cId="0" sldId="407"/>
            <ac:picMk id="35844" creationId="{4B35E4FD-EDCF-4ECA-9D13-486FF2A7566D}"/>
          </ac:picMkLst>
        </pc:picChg>
      </pc:sldChg>
      <pc:sldChg chg="del">
        <pc:chgData name="jing guo" userId="3cf27de5-6694-4e43-bd99-ac7b83aeb7ed" providerId="ADAL" clId="{1F355F7D-06CD-4193-BBC9-94523FBC345B}" dt="2022-02-21T01:28:33.963" v="40" actId="47"/>
        <pc:sldMkLst>
          <pc:docMk/>
          <pc:sldMk cId="0" sldId="409"/>
        </pc:sldMkLst>
      </pc:sldChg>
      <pc:sldChg chg="addSp delSp modSp mod">
        <pc:chgData name="jing guo" userId="3cf27de5-6694-4e43-bd99-ac7b83aeb7ed" providerId="ADAL" clId="{1F355F7D-06CD-4193-BBC9-94523FBC345B}" dt="2022-02-21T01:28:49.505" v="45" actId="404"/>
        <pc:sldMkLst>
          <pc:docMk/>
          <pc:sldMk cId="0" sldId="410"/>
        </pc:sldMkLst>
        <pc:spChg chg="del">
          <ac:chgData name="jing guo" userId="3cf27de5-6694-4e43-bd99-ac7b83aeb7ed" providerId="ADAL" clId="{1F355F7D-06CD-4193-BBC9-94523FBC345B}" dt="2022-02-21T01:28:27.803" v="38" actId="478"/>
          <ac:spMkLst>
            <pc:docMk/>
            <pc:sldMk cId="0" sldId="410"/>
            <ac:spMk id="8" creationId="{91E46CD4-C842-4887-92D9-27612ABD2BF6}"/>
          </ac:spMkLst>
        </pc:spChg>
        <pc:spChg chg="mod">
          <ac:chgData name="jing guo" userId="3cf27de5-6694-4e43-bd99-ac7b83aeb7ed" providerId="ADAL" clId="{1F355F7D-06CD-4193-BBC9-94523FBC345B}" dt="2022-02-21T01:28:49.505" v="45" actId="404"/>
          <ac:spMkLst>
            <pc:docMk/>
            <pc:sldMk cId="0" sldId="410"/>
            <ac:spMk id="37891" creationId="{BC850807-EC25-4560-B5F4-FD13283602C1}"/>
          </ac:spMkLst>
        </pc:spChg>
        <pc:picChg chg="add mod">
          <ac:chgData name="jing guo" userId="3cf27de5-6694-4e43-bd99-ac7b83aeb7ed" providerId="ADAL" clId="{1F355F7D-06CD-4193-BBC9-94523FBC345B}" dt="2022-02-21T01:28:29.455" v="39" actId="1076"/>
          <ac:picMkLst>
            <pc:docMk/>
            <pc:sldMk cId="0" sldId="410"/>
            <ac:picMk id="6" creationId="{7F8F17E5-3F8C-4796-BD5C-F8D390389386}"/>
          </ac:picMkLst>
        </pc:picChg>
        <pc:picChg chg="del">
          <ac:chgData name="jing guo" userId="3cf27de5-6694-4e43-bd99-ac7b83aeb7ed" providerId="ADAL" clId="{1F355F7D-06CD-4193-BBC9-94523FBC345B}" dt="2022-02-21T01:28:23.628" v="36" actId="478"/>
          <ac:picMkLst>
            <pc:docMk/>
            <pc:sldMk cId="0" sldId="410"/>
            <ac:picMk id="37892" creationId="{22A7EB52-0D68-44F3-98D6-1FC57B23378F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9:28.522" v="50"/>
        <pc:sldMkLst>
          <pc:docMk/>
          <pc:sldMk cId="0" sldId="411"/>
        </pc:sldMkLst>
        <pc:spChg chg="mod">
          <ac:chgData name="jing guo" userId="3cf27de5-6694-4e43-bd99-ac7b83aeb7ed" providerId="ADAL" clId="{1F355F7D-06CD-4193-BBC9-94523FBC345B}" dt="2022-02-21T01:29:28.522" v="50"/>
          <ac:spMkLst>
            <pc:docMk/>
            <pc:sldMk cId="0" sldId="411"/>
            <ac:spMk id="38915" creationId="{62F560A1-F7B0-45C2-8CAF-A07618E94CA6}"/>
          </ac:spMkLst>
        </pc:spChg>
        <pc:picChg chg="add mod">
          <ac:chgData name="jing guo" userId="3cf27de5-6694-4e43-bd99-ac7b83aeb7ed" providerId="ADAL" clId="{1F355F7D-06CD-4193-BBC9-94523FBC345B}" dt="2022-02-21T01:29:19.829" v="49"/>
          <ac:picMkLst>
            <pc:docMk/>
            <pc:sldMk cId="0" sldId="411"/>
            <ac:picMk id="5" creationId="{6B69C1C5-7449-43ED-AF50-2477CC6F7F65}"/>
          </ac:picMkLst>
        </pc:picChg>
        <pc:picChg chg="del">
          <ac:chgData name="jing guo" userId="3cf27de5-6694-4e43-bd99-ac7b83aeb7ed" providerId="ADAL" clId="{1F355F7D-06CD-4193-BBC9-94523FBC345B}" dt="2022-02-21T01:29:19.106" v="48" actId="478"/>
          <ac:picMkLst>
            <pc:docMk/>
            <pc:sldMk cId="0" sldId="411"/>
            <ac:picMk id="38916" creationId="{CAD2E8E6-D6A6-40E6-B284-3A180B49A2D1}"/>
          </ac:picMkLst>
        </pc:picChg>
      </pc:sldChg>
      <pc:sldChg chg="del">
        <pc:chgData name="jing guo" userId="3cf27de5-6694-4e43-bd99-ac7b83aeb7ed" providerId="ADAL" clId="{1F355F7D-06CD-4193-BBC9-94523FBC345B}" dt="2022-02-21T01:29:41.753" v="51" actId="47"/>
        <pc:sldMkLst>
          <pc:docMk/>
          <pc:sldMk cId="0" sldId="413"/>
        </pc:sldMkLst>
      </pc:sldChg>
      <pc:sldChg chg="del">
        <pc:chgData name="jing guo" userId="3cf27de5-6694-4e43-bd99-ac7b83aeb7ed" providerId="ADAL" clId="{1F355F7D-06CD-4193-BBC9-94523FBC345B}" dt="2022-02-21T01:29:44.796" v="52" actId="47"/>
        <pc:sldMkLst>
          <pc:docMk/>
          <pc:sldMk cId="0" sldId="414"/>
        </pc:sldMkLst>
      </pc:sldChg>
      <pc:sldChg chg="del">
        <pc:chgData name="jing guo" userId="3cf27de5-6694-4e43-bd99-ac7b83aeb7ed" providerId="ADAL" clId="{1F355F7D-06CD-4193-BBC9-94523FBC345B}" dt="2022-02-21T01:29:48.133" v="53" actId="47"/>
        <pc:sldMkLst>
          <pc:docMk/>
          <pc:sldMk cId="0" sldId="415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1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6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7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8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9"/>
        </pc:sldMkLst>
      </pc:sldChg>
      <pc:sldChg chg="addSp delSp modSp add mod modClrScheme chgLayout">
        <pc:chgData name="jing guo" userId="3cf27de5-6694-4e43-bd99-ac7b83aeb7ed" providerId="ADAL" clId="{1F355F7D-06CD-4193-BBC9-94523FBC345B}" dt="2022-02-21T01:36:51.207" v="125" actId="14861"/>
        <pc:sldMkLst>
          <pc:docMk/>
          <pc:sldMk cId="3942261089" sldId="445"/>
        </pc:sldMkLst>
        <pc:spChg chg="add mod">
          <ac:chgData name="jing guo" userId="3cf27de5-6694-4e43-bd99-ac7b83aeb7ed" providerId="ADAL" clId="{1F355F7D-06CD-4193-BBC9-94523FBC345B}" dt="2022-02-21T01:35:48.241" v="111"/>
          <ac:spMkLst>
            <pc:docMk/>
            <pc:sldMk cId="3942261089" sldId="445"/>
            <ac:spMk id="5" creationId="{87E11A1F-278D-40BB-9474-B9B4414D689A}"/>
          </ac:spMkLst>
        </pc:spChg>
        <pc:spChg chg="del">
          <ac:chgData name="jing guo" userId="3cf27de5-6694-4e43-bd99-ac7b83aeb7ed" providerId="ADAL" clId="{1F355F7D-06CD-4193-BBC9-94523FBC345B}" dt="2022-02-21T01:35:47.910" v="110" actId="478"/>
          <ac:spMkLst>
            <pc:docMk/>
            <pc:sldMk cId="3942261089" sldId="445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1.207" v="125" actId="14861"/>
          <ac:spMkLst>
            <pc:docMk/>
            <pc:sldMk cId="3942261089" sldId="445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7:02.893" v="127" actId="14861"/>
        <pc:sldMkLst>
          <pc:docMk/>
          <pc:sldMk cId="1077032614" sldId="446"/>
        </pc:sldMkLst>
        <pc:spChg chg="add mod">
          <ac:chgData name="jing guo" userId="3cf27de5-6694-4e43-bd99-ac7b83aeb7ed" providerId="ADAL" clId="{1F355F7D-06CD-4193-BBC9-94523FBC345B}" dt="2022-02-21T01:35:52.129" v="115"/>
          <ac:spMkLst>
            <pc:docMk/>
            <pc:sldMk cId="1077032614" sldId="446"/>
            <ac:spMk id="5" creationId="{F7D66FEB-7FA9-4B00-826E-CF58E9D0D867}"/>
          </ac:spMkLst>
        </pc:spChg>
        <pc:spChg chg="del">
          <ac:chgData name="jing guo" userId="3cf27de5-6694-4e43-bd99-ac7b83aeb7ed" providerId="ADAL" clId="{1F355F7D-06CD-4193-BBC9-94523FBC345B}" dt="2022-02-21T01:35:51.762" v="114" actId="478"/>
          <ac:spMkLst>
            <pc:docMk/>
            <pc:sldMk cId="1077032614" sldId="446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7:02.893" v="127" actId="14861"/>
          <ac:spMkLst>
            <pc:docMk/>
            <pc:sldMk cId="1077032614" sldId="446"/>
            <ac:spMk id="17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23.284" v="121" actId="14861"/>
        <pc:sldMkLst>
          <pc:docMk/>
          <pc:sldMk cId="1354075558" sldId="447"/>
        </pc:sldMkLst>
        <pc:spChg chg="del">
          <ac:chgData name="jing guo" userId="3cf27de5-6694-4e43-bd99-ac7b83aeb7ed" providerId="ADAL" clId="{1F355F7D-06CD-4193-BBC9-94523FBC345B}" dt="2022-02-21T01:35:58.241" v="118" actId="478"/>
          <ac:spMkLst>
            <pc:docMk/>
            <pc:sldMk cId="1354075558" sldId="447"/>
            <ac:spMk id="7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8.710" v="119"/>
          <ac:spMkLst>
            <pc:docMk/>
            <pc:sldMk cId="1354075558" sldId="447"/>
            <ac:spMk id="8" creationId="{98D4268D-E5F3-46EA-B0BE-C283A0713AC8}"/>
          </ac:spMkLst>
        </pc:spChg>
        <pc:spChg chg="mod">
          <ac:chgData name="jing guo" userId="3cf27de5-6694-4e43-bd99-ac7b83aeb7ed" providerId="ADAL" clId="{1F355F7D-06CD-4193-BBC9-94523FBC345B}" dt="2022-02-21T01:36:23.284" v="121" actId="14861"/>
          <ac:spMkLst>
            <pc:docMk/>
            <pc:sldMk cId="1354075558" sldId="447"/>
            <ac:spMk id="21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5:54.773" v="117"/>
        <pc:sldMkLst>
          <pc:docMk/>
          <pc:sldMk cId="1543805155" sldId="448"/>
        </pc:sldMkLst>
        <pc:spChg chg="del">
          <ac:chgData name="jing guo" userId="3cf27de5-6694-4e43-bd99-ac7b83aeb7ed" providerId="ADAL" clId="{1F355F7D-06CD-4193-BBC9-94523FBC345B}" dt="2022-02-21T01:35:54.361" v="116" actId="478"/>
          <ac:spMkLst>
            <pc:docMk/>
            <pc:sldMk cId="1543805155" sldId="448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4.773" v="117"/>
          <ac:spMkLst>
            <pc:docMk/>
            <pc:sldMk cId="1543805155" sldId="448"/>
            <ac:spMk id="6" creationId="{A0334357-3E2A-44E0-A226-FE61EC09C203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4:53.270" v="78"/>
        <pc:sldMkLst>
          <pc:docMk/>
          <pc:sldMk cId="3336248078" sldId="525"/>
        </pc:sldMkLst>
        <pc:spChg chg="del">
          <ac:chgData name="jing guo" userId="3cf27de5-6694-4e43-bd99-ac7b83aeb7ed" providerId="ADAL" clId="{1F355F7D-06CD-4193-BBC9-94523FBC345B}" dt="2022-02-21T01:34:52.514" v="77" actId="478"/>
          <ac:spMkLst>
            <pc:docMk/>
            <pc:sldMk cId="3336248078" sldId="525"/>
            <ac:spMk id="10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3.270" v="78"/>
          <ac:spMkLst>
            <pc:docMk/>
            <pc:sldMk cId="3336248078" sldId="525"/>
            <ac:spMk id="11" creationId="{090A9C28-2464-47EE-8CF6-8210E9E91CAE}"/>
          </ac:spMkLst>
        </pc:spChg>
      </pc:sldChg>
      <pc:sldChg chg="modSp mod">
        <pc:chgData name="jing guo" userId="3cf27de5-6694-4e43-bd99-ac7b83aeb7ed" providerId="ADAL" clId="{1F355F7D-06CD-4193-BBC9-94523FBC345B}" dt="2022-02-21T01:32:25.440" v="70" actId="14861"/>
        <pc:sldMkLst>
          <pc:docMk/>
          <pc:sldMk cId="720560521" sldId="531"/>
        </pc:sldMkLst>
        <pc:spChg chg="mod">
          <ac:chgData name="jing guo" userId="3cf27de5-6694-4e43-bd99-ac7b83aeb7ed" providerId="ADAL" clId="{1F355F7D-06CD-4193-BBC9-94523FBC345B}" dt="2022-02-21T01:32:25.440" v="70" actId="14861"/>
          <ac:spMkLst>
            <pc:docMk/>
            <pc:sldMk cId="720560521" sldId="531"/>
            <ac:spMk id="23" creationId="{00000000-0000-0000-0000-000000000000}"/>
          </ac:spMkLst>
        </pc:spChg>
      </pc:sldChg>
      <pc:sldChg chg="addSp modSp new mod">
        <pc:chgData name="jing guo" userId="3cf27de5-6694-4e43-bd99-ac7b83aeb7ed" providerId="ADAL" clId="{1F355F7D-06CD-4193-BBC9-94523FBC345B}" dt="2022-02-21T01:31:54.743" v="68" actId="14861"/>
        <pc:sldMkLst>
          <pc:docMk/>
          <pc:sldMk cId="2238595343" sldId="538"/>
        </pc:sldMkLst>
        <pc:spChg chg="add mod">
          <ac:chgData name="jing guo" userId="3cf27de5-6694-4e43-bd99-ac7b83aeb7ed" providerId="ADAL" clId="{1F355F7D-06CD-4193-BBC9-94523FBC345B}" dt="2022-02-21T01:31:54.743" v="68" actId="14861"/>
          <ac:spMkLst>
            <pc:docMk/>
            <pc:sldMk cId="2238595343" sldId="538"/>
            <ac:spMk id="2" creationId="{7919ECE9-80AD-49DB-8821-73C778D31AB1}"/>
          </ac:spMkLst>
        </pc:spChg>
        <pc:spChg chg="add mod">
          <ac:chgData name="jing guo" userId="3cf27de5-6694-4e43-bd99-ac7b83aeb7ed" providerId="ADAL" clId="{1F355F7D-06CD-4193-BBC9-94523FBC345B}" dt="2022-02-21T01:26:15.616" v="7"/>
          <ac:spMkLst>
            <pc:docMk/>
            <pc:sldMk cId="2238595343" sldId="538"/>
            <ac:spMk id="4" creationId="{1BF3E3F9-8BF9-444D-85B9-A7B2BCD703CB}"/>
          </ac:spMkLst>
        </pc:spChg>
        <pc:picChg chg="add mod">
          <ac:chgData name="jing guo" userId="3cf27de5-6694-4e43-bd99-ac7b83aeb7ed" providerId="ADAL" clId="{1F355F7D-06CD-4193-BBC9-94523FBC345B}" dt="2022-02-21T01:26:11.576" v="6"/>
          <ac:picMkLst>
            <pc:docMk/>
            <pc:sldMk cId="2238595343" sldId="538"/>
            <ac:picMk id="3" creationId="{C0CAD94E-6A9D-4CF5-BB81-6C8F11EC5B65}"/>
          </ac:picMkLst>
        </pc:picChg>
      </pc:sldChg>
      <pc:sldChg chg="addSp modSp new mod">
        <pc:chgData name="jing guo" userId="3cf27de5-6694-4e43-bd99-ac7b83aeb7ed" providerId="ADAL" clId="{1F355F7D-06CD-4193-BBC9-94523FBC345B}" dt="2022-02-21T01:31:44.504" v="67" actId="14861"/>
        <pc:sldMkLst>
          <pc:docMk/>
          <pc:sldMk cId="767497156" sldId="539"/>
        </pc:sldMkLst>
        <pc:spChg chg="add mod">
          <ac:chgData name="jing guo" userId="3cf27de5-6694-4e43-bd99-ac7b83aeb7ed" providerId="ADAL" clId="{1F355F7D-06CD-4193-BBC9-94523FBC345B}" dt="2022-02-21T01:30:32.983" v="60" actId="1076"/>
          <ac:spMkLst>
            <pc:docMk/>
            <pc:sldMk cId="767497156" sldId="539"/>
            <ac:spMk id="3" creationId="{764C29CD-7FF7-4641-96FB-C68F779E5609}"/>
          </ac:spMkLst>
        </pc:spChg>
        <pc:spChg chg="add mod">
          <ac:chgData name="jing guo" userId="3cf27de5-6694-4e43-bd99-ac7b83aeb7ed" providerId="ADAL" clId="{1F355F7D-06CD-4193-BBC9-94523FBC345B}" dt="2022-02-21T01:31:44.504" v="67" actId="14861"/>
          <ac:spMkLst>
            <pc:docMk/>
            <pc:sldMk cId="767497156" sldId="539"/>
            <ac:spMk id="4" creationId="{3BE44263-4E3E-4C0B-A9DA-263F7DC47414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6" creationId="{646E6124-3356-4EBC-83B0-42C5167E8596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7" creationId="{5B2A0195-1E82-4244-8D12-8FAAD23A8671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8" creationId="{7E0BEA20-CC7B-4FB9-8E3A-E1B40078E13C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9" creationId="{B0F2240A-A735-46EC-908C-BF671CC14E04}"/>
          </ac:spMkLst>
        </pc:spChg>
        <pc:grpChg chg="add mod">
          <ac:chgData name="jing guo" userId="3cf27de5-6694-4e43-bd99-ac7b83aeb7ed" providerId="ADAL" clId="{1F355F7D-06CD-4193-BBC9-94523FBC345B}" dt="2022-02-21T01:31:07.215" v="64"/>
          <ac:grpSpMkLst>
            <pc:docMk/>
            <pc:sldMk cId="767497156" sldId="539"/>
            <ac:grpSpMk id="5" creationId="{5ABC4519-691C-4318-BEEE-D0967EB7C981}"/>
          </ac:grpSpMkLst>
        </pc:grpChg>
      </pc:sldChg>
      <pc:sldChg chg="addSp delSp modSp new mod">
        <pc:chgData name="jing guo" userId="3cf27de5-6694-4e43-bd99-ac7b83aeb7ed" providerId="ADAL" clId="{1F355F7D-06CD-4193-BBC9-94523FBC345B}" dt="2022-02-21T01:58:10.275" v="139" actId="1076"/>
        <pc:sldMkLst>
          <pc:docMk/>
          <pc:sldMk cId="2116096019" sldId="540"/>
        </pc:sldMkLst>
        <pc:spChg chg="add mod">
          <ac:chgData name="jing guo" userId="3cf27de5-6694-4e43-bd99-ac7b83aeb7ed" providerId="ADAL" clId="{1F355F7D-06CD-4193-BBC9-94523FBC345B}" dt="2022-02-21T01:30:34.857" v="61"/>
          <ac:spMkLst>
            <pc:docMk/>
            <pc:sldMk cId="2116096019" sldId="540"/>
            <ac:spMk id="2" creationId="{BAC20327-300D-47B4-8E96-9AE09A8DFF4F}"/>
          </ac:spMkLst>
        </pc:spChg>
        <pc:spChg chg="add mod">
          <ac:chgData name="jing guo" userId="3cf27de5-6694-4e43-bd99-ac7b83aeb7ed" providerId="ADAL" clId="{1F355F7D-06CD-4193-BBC9-94523FBC345B}" dt="2022-02-21T01:58:07.185" v="138" actId="1076"/>
          <ac:spMkLst>
            <pc:docMk/>
            <pc:sldMk cId="2116096019" sldId="540"/>
            <ac:spMk id="3" creationId="{7A80D2F9-ADB0-4C78-A1D4-1ADC80F215FC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5" creationId="{B422EF21-A073-4946-835A-5FA63F509266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6" creationId="{B1626AB2-0918-4CCB-AA7E-B81CC1888F73}"/>
          </ac:spMkLst>
        </pc:spChg>
        <pc:spChg chg="add del mod">
          <ac:chgData name="jing guo" userId="3cf27de5-6694-4e43-bd99-ac7b83aeb7ed" providerId="ADAL" clId="{1F355F7D-06CD-4193-BBC9-94523FBC345B}" dt="2022-02-21T01:57:48.299" v="131" actId="478"/>
          <ac:spMkLst>
            <pc:docMk/>
            <pc:sldMk cId="2116096019" sldId="540"/>
            <ac:spMk id="7" creationId="{A666582F-3B06-41CC-ACB0-A2E6F9DB1943}"/>
          </ac:spMkLst>
        </pc:spChg>
        <pc:spChg chg="add del mod">
          <ac:chgData name="jing guo" userId="3cf27de5-6694-4e43-bd99-ac7b83aeb7ed" providerId="ADAL" clId="{1F355F7D-06CD-4193-BBC9-94523FBC345B}" dt="2022-02-21T01:57:49.471" v="132" actId="478"/>
          <ac:spMkLst>
            <pc:docMk/>
            <pc:sldMk cId="2116096019" sldId="540"/>
            <ac:spMk id="8" creationId="{C462464E-D0C1-4EBD-A6FB-D85F1D26944F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0" creationId="{C1BAB0F1-14A7-494B-9F8B-D317BDA75890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1" creationId="{403F3AA2-B61C-4350-8F66-5A056095F938}"/>
          </ac:spMkLst>
        </pc:spChg>
        <pc:grpChg chg="add del mod">
          <ac:chgData name="jing guo" userId="3cf27de5-6694-4e43-bd99-ac7b83aeb7ed" providerId="ADAL" clId="{1F355F7D-06CD-4193-BBC9-94523FBC345B}" dt="2022-02-21T01:57:33.118" v="128" actId="478"/>
          <ac:grpSpMkLst>
            <pc:docMk/>
            <pc:sldMk cId="2116096019" sldId="540"/>
            <ac:grpSpMk id="4" creationId="{270DE21F-3CCA-4962-892A-F31A701B38A3}"/>
          </ac:grpSpMkLst>
        </pc:grpChg>
        <pc:grpChg chg="add mod">
          <ac:chgData name="jing guo" userId="3cf27de5-6694-4e43-bd99-ac7b83aeb7ed" providerId="ADAL" clId="{1F355F7D-06CD-4193-BBC9-94523FBC345B}" dt="2022-02-21T01:58:07.185" v="138" actId="1076"/>
          <ac:grpSpMkLst>
            <pc:docMk/>
            <pc:sldMk cId="2116096019" sldId="540"/>
            <ac:grpSpMk id="9" creationId="{155986CD-D1D2-4D21-852D-01B2926B5A12}"/>
          </ac:grpSpMkLst>
        </pc:grpChg>
        <pc:picChg chg="add mod">
          <ac:chgData name="jing guo" userId="3cf27de5-6694-4e43-bd99-ac7b83aeb7ed" providerId="ADAL" clId="{1F355F7D-06CD-4193-BBC9-94523FBC345B}" dt="2022-02-21T01:58:10.275" v="139" actId="1076"/>
          <ac:picMkLst>
            <pc:docMk/>
            <pc:sldMk cId="2116096019" sldId="540"/>
            <ac:picMk id="12" creationId="{7D2C40B1-C1E5-4678-9A8D-E833CFBEF596}"/>
          </ac:picMkLst>
        </pc:picChg>
      </pc:sldChg>
      <pc:sldChg chg="addSp modSp add mod">
        <pc:chgData name="jing guo" userId="3cf27de5-6694-4e43-bd99-ac7b83aeb7ed" providerId="ADAL" clId="{1F355F7D-06CD-4193-BBC9-94523FBC345B}" dt="2022-02-21T01:31:33.835" v="66" actId="14861"/>
        <pc:sldMkLst>
          <pc:docMk/>
          <pc:sldMk cId="824862670" sldId="541"/>
        </pc:sldMkLst>
        <pc:spChg chg="add mod">
          <ac:chgData name="jing guo" userId="3cf27de5-6694-4e43-bd99-ac7b83aeb7ed" providerId="ADAL" clId="{1F355F7D-06CD-4193-BBC9-94523FBC345B}" dt="2022-02-21T01:31:33.835" v="66" actId="14861"/>
          <ac:spMkLst>
            <pc:docMk/>
            <pc:sldMk cId="824862670" sldId="541"/>
            <ac:spMk id="4" creationId="{1EC67B7F-9C9E-45A5-8E5E-790603482E92}"/>
          </ac:spMkLst>
        </pc:spChg>
        <pc:picChg chg="add mod">
          <ac:chgData name="jing guo" userId="3cf27de5-6694-4e43-bd99-ac7b83aeb7ed" providerId="ADAL" clId="{1F355F7D-06CD-4193-BBC9-94523FBC345B}" dt="2022-02-21T01:31:13.376" v="65"/>
          <ac:picMkLst>
            <pc:docMk/>
            <pc:sldMk cId="824862670" sldId="541"/>
            <ac:picMk id="5" creationId="{9F7DD6C2-A322-48BD-8C71-EC18239D91E1}"/>
          </ac:picMkLst>
        </pc:picChg>
      </pc:sldChg>
      <pc:sldChg chg="addSp delSp modSp add mod modClrScheme chgLayout">
        <pc:chgData name="jing guo" userId="3cf27de5-6694-4e43-bd99-ac7b83aeb7ed" providerId="ADAL" clId="{1F355F7D-06CD-4193-BBC9-94523FBC345B}" dt="2022-02-21T01:34:47.799" v="76" actId="14861"/>
        <pc:sldMkLst>
          <pc:docMk/>
          <pc:sldMk cId="2205196589" sldId="542"/>
        </pc:sldMkLst>
        <pc:spChg chg="del mod">
          <ac:chgData name="jing guo" userId="3cf27de5-6694-4e43-bd99-ac7b83aeb7ed" providerId="ADAL" clId="{1F355F7D-06CD-4193-BBC9-94523FBC345B}" dt="2022-02-21T01:34:39.413" v="74" actId="478"/>
          <ac:spMkLst>
            <pc:docMk/>
            <pc:sldMk cId="2205196589" sldId="542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40.105" v="75"/>
          <ac:spMkLst>
            <pc:docMk/>
            <pc:sldMk cId="2205196589" sldId="542"/>
            <ac:spMk id="6" creationId="{DAAE43BA-3E6B-4BFD-B343-A1F466A1D2F3}"/>
          </ac:spMkLst>
        </pc:spChg>
        <pc:spChg chg="mod">
          <ac:chgData name="jing guo" userId="3cf27de5-6694-4e43-bd99-ac7b83aeb7ed" providerId="ADAL" clId="{1F355F7D-06CD-4193-BBC9-94523FBC345B}" dt="2022-02-21T01:34:47.799" v="76" actId="14861"/>
          <ac:spMkLst>
            <pc:docMk/>
            <pc:sldMk cId="2205196589" sldId="542"/>
            <ac:spMk id="21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1.958" v="82" actId="1076"/>
        <pc:sldMkLst>
          <pc:docMk/>
          <pc:sldMk cId="1063490271" sldId="543"/>
        </pc:sldMkLst>
        <pc:spChg chg="mod">
          <ac:chgData name="jing guo" userId="3cf27de5-6694-4e43-bd99-ac7b83aeb7ed" providerId="ADAL" clId="{1F355F7D-06CD-4193-BBC9-94523FBC345B}" dt="2022-02-21T01:35:01.958" v="82" actId="1076"/>
          <ac:spMkLst>
            <pc:docMk/>
            <pc:sldMk cId="1063490271" sldId="543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8.046" v="80"/>
          <ac:spMkLst>
            <pc:docMk/>
            <pc:sldMk cId="1063490271" sldId="543"/>
            <ac:spMk id="6" creationId="{93705A1B-C848-429B-86AB-CBA4019AD972}"/>
          </ac:spMkLst>
        </pc:spChg>
        <pc:spChg chg="del">
          <ac:chgData name="jing guo" userId="3cf27de5-6694-4e43-bd99-ac7b83aeb7ed" providerId="ADAL" clId="{1F355F7D-06CD-4193-BBC9-94523FBC345B}" dt="2022-02-21T01:34:57.311" v="79" actId="478"/>
          <ac:spMkLst>
            <pc:docMk/>
            <pc:sldMk cId="1063490271" sldId="543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0.127" v="81" actId="1076"/>
          <ac:spMkLst>
            <pc:docMk/>
            <pc:sldMk cId="1063490271" sldId="543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8.198" v="85" actId="1076"/>
        <pc:sldMkLst>
          <pc:docMk/>
          <pc:sldMk cId="2677324402" sldId="544"/>
        </pc:sldMkLst>
        <pc:spChg chg="add mod">
          <ac:chgData name="jing guo" userId="3cf27de5-6694-4e43-bd99-ac7b83aeb7ed" providerId="ADAL" clId="{1F355F7D-06CD-4193-BBC9-94523FBC345B}" dt="2022-02-21T01:35:05.443" v="84"/>
          <ac:spMkLst>
            <pc:docMk/>
            <pc:sldMk cId="2677324402" sldId="544"/>
            <ac:spMk id="6" creationId="{0EA14857-1760-479C-B11C-3D0C21BAC6DB}"/>
          </ac:spMkLst>
        </pc:spChg>
        <pc:spChg chg="del">
          <ac:chgData name="jing guo" userId="3cf27de5-6694-4e43-bd99-ac7b83aeb7ed" providerId="ADAL" clId="{1F355F7D-06CD-4193-BBC9-94523FBC345B}" dt="2022-02-21T01:35:04.868" v="83" actId="478"/>
          <ac:spMkLst>
            <pc:docMk/>
            <pc:sldMk cId="2677324402" sldId="544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8.198" v="85" actId="1076"/>
          <ac:spMkLst>
            <pc:docMk/>
            <pc:sldMk cId="2677324402" sldId="544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17.461" v="88" actId="1076"/>
        <pc:sldMkLst>
          <pc:docMk/>
          <pc:sldMk cId="2448730656" sldId="545"/>
        </pc:sldMkLst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13.414" v="87"/>
          <ac:spMkLst>
            <pc:docMk/>
            <pc:sldMk cId="2448730656" sldId="545"/>
            <ac:spMk id="6" creationId="{07ED0CE9-0C0F-43F4-A363-7469A58F203F}"/>
          </ac:spMkLst>
        </pc:spChg>
        <pc:spChg chg="del">
          <ac:chgData name="jing guo" userId="3cf27de5-6694-4e43-bd99-ac7b83aeb7ed" providerId="ADAL" clId="{1F355F7D-06CD-4193-BBC9-94523FBC345B}" dt="2022-02-21T01:35:12.845" v="86" actId="478"/>
          <ac:spMkLst>
            <pc:docMk/>
            <pc:sldMk cId="2448730656" sldId="545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3.261" v="91"/>
        <pc:sldMkLst>
          <pc:docMk/>
          <pc:sldMk cId="35692738" sldId="546"/>
        </pc:sldMkLst>
        <pc:spChg chg="add mod">
          <ac:chgData name="jing guo" userId="3cf27de5-6694-4e43-bd99-ac7b83aeb7ed" providerId="ADAL" clId="{1F355F7D-06CD-4193-BBC9-94523FBC345B}" dt="2022-02-21T01:35:23.261" v="91"/>
          <ac:spMkLst>
            <pc:docMk/>
            <pc:sldMk cId="35692738" sldId="546"/>
            <ac:spMk id="6" creationId="{85E1F2FC-77EF-4527-AB7C-693118190853}"/>
          </ac:spMkLst>
        </pc:spChg>
        <pc:spChg chg="del mod">
          <ac:chgData name="jing guo" userId="3cf27de5-6694-4e43-bd99-ac7b83aeb7ed" providerId="ADAL" clId="{1F355F7D-06CD-4193-BBC9-94523FBC345B}" dt="2022-02-21T01:35:22.598" v="90" actId="478"/>
          <ac:spMkLst>
            <pc:docMk/>
            <pc:sldMk cId="35692738" sldId="546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6.905" v="93"/>
        <pc:sldMkLst>
          <pc:docMk/>
          <pc:sldMk cId="1843834681" sldId="547"/>
        </pc:sldMkLst>
        <pc:spChg chg="add mod">
          <ac:chgData name="jing guo" userId="3cf27de5-6694-4e43-bd99-ac7b83aeb7ed" providerId="ADAL" clId="{1F355F7D-06CD-4193-BBC9-94523FBC345B}" dt="2022-02-21T01:35:26.905" v="93"/>
          <ac:spMkLst>
            <pc:docMk/>
            <pc:sldMk cId="1843834681" sldId="547"/>
            <ac:spMk id="6" creationId="{42D54AF8-7FDF-49EE-88D2-412531D9CA66}"/>
          </ac:spMkLst>
        </pc:spChg>
        <pc:spChg chg="del">
          <ac:chgData name="jing guo" userId="3cf27de5-6694-4e43-bd99-ac7b83aeb7ed" providerId="ADAL" clId="{1F355F7D-06CD-4193-BBC9-94523FBC345B}" dt="2022-02-21T01:35:26.387" v="92" actId="478"/>
          <ac:spMkLst>
            <pc:docMk/>
            <pc:sldMk cId="1843834681" sldId="547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9.606" v="95"/>
        <pc:sldMkLst>
          <pc:docMk/>
          <pc:sldMk cId="2049763599" sldId="548"/>
        </pc:sldMkLst>
        <pc:spChg chg="add mod">
          <ac:chgData name="jing guo" userId="3cf27de5-6694-4e43-bd99-ac7b83aeb7ed" providerId="ADAL" clId="{1F355F7D-06CD-4193-BBC9-94523FBC345B}" dt="2022-02-21T01:35:29.606" v="95"/>
          <ac:spMkLst>
            <pc:docMk/>
            <pc:sldMk cId="2049763599" sldId="548"/>
            <ac:spMk id="6" creationId="{FED8F00A-847D-4DB5-B03B-11E4B0855B0D}"/>
          </ac:spMkLst>
        </pc:spChg>
        <pc:spChg chg="del">
          <ac:chgData name="jing guo" userId="3cf27de5-6694-4e43-bd99-ac7b83aeb7ed" providerId="ADAL" clId="{1F355F7D-06CD-4193-BBC9-94523FBC345B}" dt="2022-02-21T01:35:29.255" v="94" actId="478"/>
          <ac:spMkLst>
            <pc:docMk/>
            <pc:sldMk cId="2049763599" sldId="548"/>
            <ac:spMk id="10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36.259" v="122" actId="14861"/>
        <pc:sldMkLst>
          <pc:docMk/>
          <pc:sldMk cId="1415624628" sldId="549"/>
        </pc:sldMkLst>
        <pc:spChg chg="del">
          <ac:chgData name="jing guo" userId="3cf27de5-6694-4e43-bd99-ac7b83aeb7ed" providerId="ADAL" clId="{1F355F7D-06CD-4193-BBC9-94523FBC345B}" dt="2022-02-21T01:35:37.292" v="97" actId="478"/>
          <ac:spMkLst>
            <pc:docMk/>
            <pc:sldMk cId="1415624628" sldId="549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40.246" v="107"/>
          <ac:spMkLst>
            <pc:docMk/>
            <pc:sldMk cId="1415624628" sldId="549"/>
            <ac:spMk id="6" creationId="{F5B76B06-4A7D-418C-9A5A-F02A16672512}"/>
          </ac:spMkLst>
        </pc:spChg>
        <pc:spChg chg="mod">
          <ac:chgData name="jing guo" userId="3cf27de5-6694-4e43-bd99-ac7b83aeb7ed" providerId="ADAL" clId="{1F355F7D-06CD-4193-BBC9-94523FBC345B}" dt="2022-02-21T01:36:36.259" v="122" actId="14861"/>
          <ac:spMkLst>
            <pc:docMk/>
            <pc:sldMk cId="1415624628" sldId="549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45.151" v="124" actId="1076"/>
        <pc:sldMkLst>
          <pc:docMk/>
          <pc:sldMk cId="1700480762" sldId="550"/>
        </pc:sldMkLst>
        <pc:spChg chg="add mod">
          <ac:chgData name="jing guo" userId="3cf27de5-6694-4e43-bd99-ac7b83aeb7ed" providerId="ADAL" clId="{1F355F7D-06CD-4193-BBC9-94523FBC345B}" dt="2022-02-21T01:35:46.139" v="109"/>
          <ac:spMkLst>
            <pc:docMk/>
            <pc:sldMk cId="1700480762" sldId="550"/>
            <ac:spMk id="5" creationId="{0CEC54F2-C8B8-4B74-8005-BD3E6D1895A8}"/>
          </ac:spMkLst>
        </pc:spChg>
        <pc:spChg chg="del">
          <ac:chgData name="jing guo" userId="3cf27de5-6694-4e43-bd99-ac7b83aeb7ed" providerId="ADAL" clId="{1F355F7D-06CD-4193-BBC9-94523FBC345B}" dt="2022-02-21T01:35:45.491" v="108" actId="478"/>
          <ac:spMkLst>
            <pc:docMk/>
            <pc:sldMk cId="1700480762" sldId="550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45.151" v="124" actId="1076"/>
          <ac:spMkLst>
            <pc:docMk/>
            <pc:sldMk cId="1700480762" sldId="550"/>
            <ac:spMk id="2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56.322" v="126" actId="14861"/>
        <pc:sldMkLst>
          <pc:docMk/>
          <pc:sldMk cId="1151890405" sldId="551"/>
        </pc:sldMkLst>
        <pc:spChg chg="add mod">
          <ac:chgData name="jing guo" userId="3cf27de5-6694-4e43-bd99-ac7b83aeb7ed" providerId="ADAL" clId="{1F355F7D-06CD-4193-BBC9-94523FBC345B}" dt="2022-02-21T01:35:50.306" v="113"/>
          <ac:spMkLst>
            <pc:docMk/>
            <pc:sldMk cId="1151890405" sldId="551"/>
            <ac:spMk id="5" creationId="{27681B7C-7F0D-4DB5-ADE4-473DDE710E99}"/>
          </ac:spMkLst>
        </pc:spChg>
        <pc:spChg chg="del">
          <ac:chgData name="jing guo" userId="3cf27de5-6694-4e43-bd99-ac7b83aeb7ed" providerId="ADAL" clId="{1F355F7D-06CD-4193-BBC9-94523FBC345B}" dt="2022-02-21T01:35:50.022" v="112" actId="478"/>
          <ac:spMkLst>
            <pc:docMk/>
            <pc:sldMk cId="1151890405" sldId="551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6.322" v="126" actId="14861"/>
          <ac:spMkLst>
            <pc:docMk/>
            <pc:sldMk cId="1151890405" sldId="551"/>
            <ac:spMk id="12" creationId="{00000000-0000-0000-0000-000000000000}"/>
          </ac:spMkLst>
        </pc:spChg>
      </pc:sldChg>
      <pc:sldMasterChg chg="modSldLayout">
        <pc:chgData name="jing guo" userId="3cf27de5-6694-4e43-bd99-ac7b83aeb7ed" providerId="ADAL" clId="{1F355F7D-06CD-4193-BBC9-94523FBC345B}" dt="2022-06-02T02:05:33.422" v="140" actId="14100"/>
        <pc:sldMasterMkLst>
          <pc:docMk/>
          <pc:sldMasterMk cId="3564953541" sldId="2147483892"/>
        </pc:sldMasterMkLst>
        <pc:sldLayoutChg chg="modSp">
          <pc:chgData name="jing guo" userId="3cf27de5-6694-4e43-bd99-ac7b83aeb7ed" providerId="ADAL" clId="{1F355F7D-06CD-4193-BBC9-94523FBC345B}" dt="2022-06-02T02:05:33.422" v="140" actId="14100"/>
          <pc:sldLayoutMkLst>
            <pc:docMk/>
            <pc:sldMasterMk cId="3564953541" sldId="2147483892"/>
            <pc:sldLayoutMk cId="2536221396" sldId="2147483893"/>
          </pc:sldLayoutMkLst>
          <pc:picChg chg="mod">
            <ac:chgData name="jing guo" userId="3cf27de5-6694-4e43-bd99-ac7b83aeb7ed" providerId="ADAL" clId="{1F355F7D-06CD-4193-BBC9-94523FBC345B}" dt="2022-06-02T02:05:33.422" v="140" actId="14100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</pc:sldLayoutChg>
      </pc:sldMasterChg>
    </pc:docChg>
  </pc:docChgLst>
  <pc:docChgLst>
    <pc:chgData name="jing guo" userId="3cf27de5-6694-4e43-bd99-ac7b83aeb7ed" providerId="ADAL" clId="{37E86482-35A1-4FE4-9591-7ACE271D8647}"/>
    <pc:docChg chg="undo custSel addSld delSld modSld modMainMaster">
      <pc:chgData name="jing guo" userId="3cf27de5-6694-4e43-bd99-ac7b83aeb7ed" providerId="ADAL" clId="{37E86482-35A1-4FE4-9591-7ACE271D8647}" dt="2021-12-08T13:48:36.104" v="3440" actId="478"/>
      <pc:docMkLst>
        <pc:docMk/>
      </pc:docMkLst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1069885073" sldId="256"/>
        </pc:sldMkLst>
        <pc:spChg chg="del mod">
          <ac:chgData name="jing guo" userId="3cf27de5-6694-4e43-bd99-ac7b83aeb7ed" providerId="ADAL" clId="{37E86482-35A1-4FE4-9591-7ACE271D8647}" dt="2021-09-14T09:02:22.649" v="801" actId="478"/>
          <ac:spMkLst>
            <pc:docMk/>
            <pc:sldMk cId="1069885073" sldId="256"/>
            <ac:spMk id="2" creationId="{A45B4F66-71A2-4988-8F6C-9436DD779643}"/>
          </ac:spMkLst>
        </pc:spChg>
        <pc:spChg chg="del mod">
          <ac:chgData name="jing guo" userId="3cf27de5-6694-4e43-bd99-ac7b83aeb7ed" providerId="ADAL" clId="{37E86482-35A1-4FE4-9591-7ACE271D8647}" dt="2021-09-14T09:02:25.893" v="802" actId="478"/>
          <ac:spMkLst>
            <pc:docMk/>
            <pc:sldMk cId="1069885073" sldId="256"/>
            <ac:spMk id="3" creationId="{F5355B4C-02B4-4B4D-8D77-1B73126C2365}"/>
          </ac:spMkLst>
        </pc:spChg>
        <pc:spChg chg="add del">
          <ac:chgData name="jing guo" userId="3cf27de5-6694-4e43-bd99-ac7b83aeb7ed" providerId="ADAL" clId="{37E86482-35A1-4FE4-9591-7ACE271D8647}" dt="2021-09-14T07:46:20.761" v="31" actId="478"/>
          <ac:spMkLst>
            <pc:docMk/>
            <pc:sldMk cId="1069885073" sldId="256"/>
            <ac:spMk id="4" creationId="{85976EB3-64DF-4986-9C97-8B0B5C041674}"/>
          </ac:spMkLst>
        </pc:spChg>
      </pc:sldChg>
      <pc:sldChg chg="modSp new del">
        <pc:chgData name="jing guo" userId="3cf27de5-6694-4e43-bd99-ac7b83aeb7ed" providerId="ADAL" clId="{37E86482-35A1-4FE4-9591-7ACE271D8647}" dt="2021-09-14T08:08:49.585" v="147" actId="47"/>
        <pc:sldMkLst>
          <pc:docMk/>
          <pc:sldMk cId="1157982097" sldId="257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2" creationId="{ED0F7D9E-8BE6-428A-BBD2-469DCC0DC905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3" creationId="{DB45F5DA-854B-4812-ABAA-E7D0CEE0E006}"/>
          </ac:spMkLst>
        </pc:spChg>
      </pc:sldChg>
      <pc:sldChg chg="addSp delSp modSp new mod modTransition modAnim chgLayout">
        <pc:chgData name="jing guo" userId="3cf27de5-6694-4e43-bd99-ac7b83aeb7ed" providerId="ADAL" clId="{37E86482-35A1-4FE4-9591-7ACE271D8647}" dt="2021-09-17T08:21:44.401" v="3425"/>
        <pc:sldMkLst>
          <pc:docMk/>
          <pc:sldMk cId="3501654043" sldId="258"/>
        </pc:sldMkLst>
        <pc:spChg chg="del mod ord">
          <ac:chgData name="jing guo" userId="3cf27de5-6694-4e43-bd99-ac7b83aeb7ed" providerId="ADAL" clId="{37E86482-35A1-4FE4-9591-7ACE271D8647}" dt="2021-09-17T05:53:53.709" v="2691" actId="478"/>
          <ac:spMkLst>
            <pc:docMk/>
            <pc:sldMk cId="3501654043" sldId="258"/>
            <ac:spMk id="2" creationId="{789D3689-93BA-433B-B95D-1D0326C5B0A1}"/>
          </ac:spMkLst>
        </pc:spChg>
        <pc:spChg chg="del mod">
          <ac:chgData name="jing guo" userId="3cf27de5-6694-4e43-bd99-ac7b83aeb7ed" providerId="ADAL" clId="{37E86482-35A1-4FE4-9591-7ACE271D8647}" dt="2021-09-14T07:46:51.752" v="32" actId="700"/>
          <ac:spMkLst>
            <pc:docMk/>
            <pc:sldMk cId="3501654043" sldId="258"/>
            <ac:spMk id="3" creationId="{C51178BD-7BF3-41C8-BB4B-23DEE251CC80}"/>
          </ac:spMkLst>
        </pc:spChg>
        <pc:spChg chg="add del mod ord">
          <ac:chgData name="jing guo" userId="3cf27de5-6694-4e43-bd99-ac7b83aeb7ed" providerId="ADAL" clId="{37E86482-35A1-4FE4-9591-7ACE271D8647}" dt="2021-09-17T05:53:29.325" v="2687" actId="478"/>
          <ac:spMkLst>
            <pc:docMk/>
            <pc:sldMk cId="3501654043" sldId="258"/>
            <ac:spMk id="4" creationId="{E7193364-79A0-48C3-906C-9A7F6E4B341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6" creationId="{F6C65E55-78DF-4F8B-A06C-7356BDEEFB2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7" creationId="{82C4B07F-4FCC-400B-A547-9A0424F2448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8" creationId="{A2480527-DF39-4B03-ADAA-AD3407A63908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0" creationId="{C1E7C715-B4F2-40FB-AF1F-BEB89E24CF2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1" creationId="{AC7F32CF-60E1-41C7-8207-3379B1F3EBD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3" creationId="{38ED9908-277B-436C-B03B-92881458EA3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4" creationId="{35CF8E79-AB92-4389-A1C4-846E5D7570BF}"/>
          </ac:spMkLst>
        </pc:spChg>
        <pc:spChg chg="add mod">
          <ac:chgData name="jing guo" userId="3cf27de5-6694-4e43-bd99-ac7b83aeb7ed" providerId="ADAL" clId="{37E86482-35A1-4FE4-9591-7ACE271D8647}" dt="2021-09-17T05:54:03.469" v="2694" actId="14100"/>
          <ac:spMkLst>
            <pc:docMk/>
            <pc:sldMk cId="3501654043" sldId="258"/>
            <ac:spMk id="15" creationId="{DAA23BA0-F0A0-4C65-BA35-C5C6DC1EE4A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7" creationId="{08179C3D-FBE1-4A9F-8A39-212F56373D3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0" creationId="{8D38E844-B0EB-4020-BFFD-4CD9F90185C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1" creationId="{B0C6DF55-6832-483E-9BEA-0E058D3C28C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7" creationId="{961C5434-E23B-4555-982A-01979CFE7409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8" creationId="{E24AB978-6E40-4FD9-AAFA-0B84309CAA14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9" creationId="{D4D6DB30-A26D-4C89-9061-8B7DF7468EB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3" creationId="{80F4A386-2D42-4A7E-BB1A-9B57E2A7460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6" creationId="{DE72C45C-FC1A-4E46-926D-0438D251DE7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7" creationId="{F47F278F-58FE-44A5-B8E0-0509B0C6CAF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3" creationId="{AC6B490B-3585-4D8F-A91B-2B3112274A22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4" creationId="{3061C1BF-4706-4EE4-AED8-4A39D6996C7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5" creationId="{9EC5362A-02D3-412B-8CA4-518EFF32F523}"/>
          </ac:spMkLst>
        </pc:s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5" creationId="{6D2C56F5-1A00-401C-9BA4-C1E34281EC3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9" creationId="{9D2E3A74-59CD-4381-B66A-DE735CD4690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6" creationId="{D7EA8605-05BB-4BB3-8EBA-F88AF1419C51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8" creationId="{76DA1CF5-402A-444B-BC6A-7E6DD33E5910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9" creationId="{D43F8D3C-D319-4121-A8A4-86B558B0A25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4" creationId="{7F6191CE-710D-4641-A2B7-D9B15EF1E172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5" creationId="{BDCB9FDC-E555-4BA0-8689-415580757F8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6" creationId="{A77687A8-4A57-45F1-B652-D29C497B4EFF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2" creationId="{95F14009-1A48-4F49-AA40-4746307FE10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4" creationId="{183E9C67-623C-4B10-977F-9E6998FDAE7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5" creationId="{85B5DFD4-3213-4189-80C9-2D9FFCAF32CD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0" creationId="{CE0C1A37-267E-4185-A633-6E358D0B022A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1" creationId="{B5621A9D-F01F-49F6-B220-95A3515A9E6C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2" creationId="{49B20430-9A33-4F3C-AB8D-6EE077317BBC}"/>
          </ac:grpSpMkLst>
        </pc:grpChg>
        <pc:graphicFrameChg chg="mod">
          <ac:chgData name="jing guo" userId="3cf27de5-6694-4e43-bd99-ac7b83aeb7ed" providerId="ADAL" clId="{37E86482-35A1-4FE4-9591-7ACE271D8647}" dt="2021-09-17T05:53:39.244" v="2688"/>
          <ac:graphicFrameMkLst>
            <pc:docMk/>
            <pc:sldMk cId="3501654043" sldId="258"/>
            <ac:graphicFrameMk id="12" creationId="{65E60135-804F-410F-840E-9D2C823477F4}"/>
          </ac:graphicFrameMkLst>
        </pc:graphicFrame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2" creationId="{A2C146E9-0A38-4D27-80E7-8CAB0F3C59BA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3" creationId="{B408162D-2472-4002-A913-63A412129C58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0" creationId="{2B52773D-7D8C-45E8-9B46-31912B86F03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1" creationId="{F8AAA462-2BC1-42F3-A73E-BB26668AC68C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8" creationId="{40DED919-959F-4783-AA76-498F92AD7AB0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9" creationId="{5EA5587B-8212-4DE7-A73E-9E78CBCD801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6" creationId="{E56BA4E6-5E6C-4CD0-A494-DFF5C3B17E67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7" creationId="{68631D94-6FF1-4C0C-9154-A2829D3F5811}"/>
          </ac:cxnSpMkLst>
        </pc:cxnChg>
      </pc:sldChg>
      <pc:sldChg chg="modSp new del">
        <pc:chgData name="jing guo" userId="3cf27de5-6694-4e43-bd99-ac7b83aeb7ed" providerId="ADAL" clId="{37E86482-35A1-4FE4-9591-7ACE271D8647}" dt="2021-09-17T05:54:30.276" v="2695" actId="47"/>
        <pc:sldMkLst>
          <pc:docMk/>
          <pc:sldMk cId="152848148" sldId="259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2" creationId="{E50CB360-E2EA-4F3E-82A0-8BBD22C59321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3" creationId="{D8C61F29-52BC-4E16-AB6E-510E8273916A}"/>
          </ac:spMkLst>
        </pc:spChg>
      </pc:sldChg>
      <pc:sldChg chg="addSp delSp modSp new del mod modClrScheme chgLayout">
        <pc:chgData name="jing guo" userId="3cf27de5-6694-4e43-bd99-ac7b83aeb7ed" providerId="ADAL" clId="{37E86482-35A1-4FE4-9591-7ACE271D8647}" dt="2021-09-17T05:54:36.774" v="2696" actId="47"/>
        <pc:sldMkLst>
          <pc:docMk/>
          <pc:sldMk cId="2513130075" sldId="260"/>
        </pc:sldMkLst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2" creationId="{808089E1-E887-42A5-AEAA-0A714225BED0}"/>
          </ac:spMkLst>
        </pc:spChg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3" creationId="{BFDC1C43-65E5-4F7A-B7EA-50812CCCA6AC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4" creationId="{F816F004-C1BE-4215-B9F1-149E0C69B531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5" creationId="{A65D3E1E-C552-40CD-92AB-372DA14BCDCC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6" creationId="{2E85721E-9CA6-4908-9DAE-CFAF89178518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7" creationId="{8D4F2ADB-DE8A-417B-B68A-238226F51948}"/>
          </ac:spMkLst>
        </pc:spChg>
      </pc:sldChg>
      <pc:sldChg chg="add del">
        <pc:chgData name="jing guo" userId="3cf27de5-6694-4e43-bd99-ac7b83aeb7ed" providerId="ADAL" clId="{37E86482-35A1-4FE4-9591-7ACE271D8647}" dt="2021-09-17T05:53:18.086" v="2686" actId="47"/>
        <pc:sldMkLst>
          <pc:docMk/>
          <pc:sldMk cId="0" sldId="261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609209216" sldId="340"/>
        </pc:sldMkLst>
        <pc:spChg chg="mod">
          <ac:chgData name="jing guo" userId="3cf27de5-6694-4e43-bd99-ac7b83aeb7ed" providerId="ADAL" clId="{37E86482-35A1-4FE4-9591-7ACE271D8647}" dt="2021-09-17T08:12:00.133" v="3400" actId="1076"/>
          <ac:spMkLst>
            <pc:docMk/>
            <pc:sldMk cId="2609209216" sldId="340"/>
            <ac:spMk id="39" creationId="{00000000-0000-0000-0000-000000000000}"/>
          </ac:spMkLst>
        </pc:spChg>
      </pc:sldChg>
      <pc:sldChg chg="add del">
        <pc:chgData name="jing guo" userId="3cf27de5-6694-4e43-bd99-ac7b83aeb7ed" providerId="ADAL" clId="{37E86482-35A1-4FE4-9591-7ACE271D8647}" dt="2021-09-17T05:55:38.265" v="2720" actId="47"/>
        <pc:sldMkLst>
          <pc:docMk/>
          <pc:sldMk cId="0" sldId="343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5:56:10.477" v="2726" actId="47"/>
        <pc:sldMkLst>
          <pc:docMk/>
          <pc:sldMk cId="0" sldId="344"/>
        </pc:sldMkLst>
        <pc:spChg chg="add del mod ord">
          <ac:chgData name="jing guo" userId="3cf27de5-6694-4e43-bd99-ac7b83aeb7ed" providerId="ADAL" clId="{37E86482-35A1-4FE4-9591-7ACE271D8647}" dt="2021-09-17T05:56:02.374" v="2724" actId="478"/>
          <ac:spMkLst>
            <pc:docMk/>
            <pc:sldMk cId="0" sldId="344"/>
            <ac:spMk id="2" creationId="{18AB3D66-36AC-450D-8FEF-069D79018294}"/>
          </ac:spMkLst>
        </pc:spChg>
        <pc:spChg chg="add mod ord">
          <ac:chgData name="jing guo" userId="3cf27de5-6694-4e43-bd99-ac7b83aeb7ed" providerId="ADAL" clId="{37E86482-35A1-4FE4-9591-7ACE271D8647}" dt="2021-09-17T05:55:59.229" v="2723" actId="700"/>
          <ac:spMkLst>
            <pc:docMk/>
            <pc:sldMk cId="0" sldId="344"/>
            <ac:spMk id="3" creationId="{F74B049A-DBA7-47A7-8354-2CC34BBA3098}"/>
          </ac:spMkLst>
        </pc:spChg>
        <pc:spChg chg="mod">
          <ac:chgData name="jing guo" userId="3cf27de5-6694-4e43-bd99-ac7b83aeb7ed" providerId="ADAL" clId="{37E86482-35A1-4FE4-9591-7ACE271D8647}" dt="2021-09-17T05:56:06.194" v="2725" actId="1076"/>
          <ac:spMkLst>
            <pc:docMk/>
            <pc:sldMk cId="0" sldId="344"/>
            <ac:spMk id="18" creationId="{850C96A5-BBF7-425E-8FCC-1B1C30714F5F}"/>
          </ac:spMkLst>
        </pc:spChg>
      </pc:sldChg>
      <pc:sldChg chg="add del">
        <pc:chgData name="jing guo" userId="3cf27de5-6694-4e43-bd99-ac7b83aeb7ed" providerId="ADAL" clId="{37E86482-35A1-4FE4-9591-7ACE271D8647}" dt="2021-09-17T06:17:58.537" v="3057" actId="2696"/>
        <pc:sldMkLst>
          <pc:docMk/>
          <pc:sldMk cId="0" sldId="376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0"/>
        </pc:sldMkLst>
        <pc:spChg chg="mod">
          <ac:chgData name="jing guo" userId="3cf27de5-6694-4e43-bd99-ac7b83aeb7ed" providerId="ADAL" clId="{37E86482-35A1-4FE4-9591-7ACE271D8647}" dt="2021-09-17T06:14:38.765" v="3036" actId="1076"/>
          <ac:spMkLst>
            <pc:docMk/>
            <pc:sldMk cId="0" sldId="380"/>
            <ac:spMk id="2" creationId="{5BB945CB-E66A-4A7E-A958-B996812D68F0}"/>
          </ac:spMkLst>
        </pc:spChg>
        <pc:spChg chg="mod">
          <ac:chgData name="jing guo" userId="3cf27de5-6694-4e43-bd99-ac7b83aeb7ed" providerId="ADAL" clId="{37E86482-35A1-4FE4-9591-7ACE271D8647}" dt="2021-09-17T06:15:01.133" v="3043" actId="6549"/>
          <ac:spMkLst>
            <pc:docMk/>
            <pc:sldMk cId="0" sldId="380"/>
            <ac:spMk id="58371" creationId="{1F606787-A644-4EAC-8316-0B06C4FAA63C}"/>
          </ac:spMkLst>
        </pc:spChg>
        <pc:picChg chg="add del mod">
          <ac:chgData name="jing guo" userId="3cf27de5-6694-4e43-bd99-ac7b83aeb7ed" providerId="ADAL" clId="{37E86482-35A1-4FE4-9591-7ACE271D8647}" dt="2021-09-17T06:27:42.695" v="3295" actId="21"/>
          <ac:picMkLst>
            <pc:docMk/>
            <pc:sldMk cId="0" sldId="380"/>
            <ac:picMk id="4" creationId="{1488B38E-CD00-4716-9391-454F325C7AD0}"/>
          </ac:picMkLst>
        </pc:pic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4"/>
        </pc:sldMkLst>
        <pc:spChg chg="add del mod ord">
          <ac:chgData name="jing guo" userId="3cf27de5-6694-4e43-bd99-ac7b83aeb7ed" providerId="ADAL" clId="{37E86482-35A1-4FE4-9591-7ACE271D8647}" dt="2021-09-17T05:56:31.481" v="2729" actId="478"/>
          <ac:spMkLst>
            <pc:docMk/>
            <pc:sldMk cId="0" sldId="384"/>
            <ac:spMk id="3" creationId="{21FBFF40-CBFD-43C9-9DF8-CE41B5597456}"/>
          </ac:spMkLst>
        </pc:spChg>
        <pc:spChg chg="add del mod ord">
          <ac:chgData name="jing guo" userId="3cf27de5-6694-4e43-bd99-ac7b83aeb7ed" providerId="ADAL" clId="{37E86482-35A1-4FE4-9591-7ACE271D8647}" dt="2021-09-17T05:56:34.943" v="2730" actId="478"/>
          <ac:spMkLst>
            <pc:docMk/>
            <pc:sldMk cId="0" sldId="384"/>
            <ac:spMk id="4" creationId="{01E7C8C9-98DD-4912-A456-BC2058A4A9CD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8" creationId="{48CF9BE8-45B8-42AB-8CBC-905E20DFBD37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9" creationId="{B81387BF-75D9-4676-8BBB-D13D7BC50657}"/>
          </ac:spMkLst>
        </pc:spChg>
        <pc:picChg chg="add mod">
          <ac:chgData name="jing guo" userId="3cf27de5-6694-4e43-bd99-ac7b83aeb7ed" providerId="ADAL" clId="{37E86482-35A1-4FE4-9591-7ACE271D8647}" dt="2021-09-17T08:10:11.921" v="3390" actId="1076"/>
          <ac:picMkLst>
            <pc:docMk/>
            <pc:sldMk cId="0" sldId="384"/>
            <ac:picMk id="6" creationId="{9A16A494-A6F9-42D2-A852-6F2E2287F367}"/>
          </ac:picMkLst>
        </pc:picChg>
        <pc:picChg chg="del mod">
          <ac:chgData name="jing guo" userId="3cf27de5-6694-4e43-bd99-ac7b83aeb7ed" providerId="ADAL" clId="{37E86482-35A1-4FE4-9591-7ACE271D8647}" dt="2021-09-17T08:09:54.437" v="3386" actId="478"/>
          <ac:picMkLst>
            <pc:docMk/>
            <pc:sldMk cId="0" sldId="384"/>
            <ac:picMk id="16387" creationId="{740C9AF4-78B5-41DF-AB1C-08B6B1F3A92F}"/>
          </ac:picMkLst>
        </pc:picChg>
      </pc:sldChg>
      <pc:sldChg chg="add del">
        <pc:chgData name="jing guo" userId="3cf27de5-6694-4e43-bd99-ac7b83aeb7ed" providerId="ADAL" clId="{37E86482-35A1-4FE4-9591-7ACE271D8647}" dt="2021-09-17T06:11:27.591" v="2997" actId="47"/>
        <pc:sldMkLst>
          <pc:docMk/>
          <pc:sldMk cId="0" sldId="385"/>
        </pc:sldMkLst>
      </pc:sldChg>
      <pc:sldChg chg="add del">
        <pc:chgData name="jing guo" userId="3cf27de5-6694-4e43-bd99-ac7b83aeb7ed" providerId="ADAL" clId="{37E86482-35A1-4FE4-9591-7ACE271D8647}" dt="2021-09-17T06:11:30.585" v="2999" actId="47"/>
        <pc:sldMkLst>
          <pc:docMk/>
          <pc:sldMk cId="0" sldId="390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96"/>
        </pc:sldMkLst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2" creationId="{EFA47884-B3FF-4C3D-A3FD-4E1455427823}"/>
          </ac:spMkLst>
        </pc:spChg>
        <pc:spChg chg="mod">
          <ac:chgData name="jing guo" userId="3cf27de5-6694-4e43-bd99-ac7b83aeb7ed" providerId="ADAL" clId="{37E86482-35A1-4FE4-9591-7ACE271D8647}" dt="2021-09-17T06:06:43.679" v="2925" actId="1076"/>
          <ac:spMkLst>
            <pc:docMk/>
            <pc:sldMk cId="0" sldId="396"/>
            <ac:spMk id="3" creationId="{9834298F-FD5E-47E8-BC8C-E2126E34EE9A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4" creationId="{A9365E46-8CC6-4910-8910-5F6AF6331DCC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5" creationId="{B74CA0F1-48A8-414F-996D-35055AD2DB45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6" creationId="{F8C7A500-D048-4221-8A10-165B4B60B3DD}"/>
          </ac:spMkLst>
        </pc:spChg>
      </pc:sldChg>
      <pc:sldChg chg="add del">
        <pc:chgData name="jing guo" userId="3cf27de5-6694-4e43-bd99-ac7b83aeb7ed" providerId="ADAL" clId="{37E86482-35A1-4FE4-9591-7ACE271D8647}" dt="2021-09-17T05:54:39.910" v="2697" actId="47"/>
        <pc:sldMkLst>
          <pc:docMk/>
          <pc:sldMk cId="0" sldId="398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8:11:20.683" v="3393" actId="47"/>
        <pc:sldMkLst>
          <pc:docMk/>
          <pc:sldMk cId="0" sldId="401"/>
        </pc:sldMkLst>
        <pc:spChg chg="add del mod">
          <ac:chgData name="jing guo" userId="3cf27de5-6694-4e43-bd99-ac7b83aeb7ed" providerId="ADAL" clId="{37E86482-35A1-4FE4-9591-7ACE271D8647}" dt="2021-09-17T05:59:45.976" v="2808" actId="1076"/>
          <ac:spMkLst>
            <pc:docMk/>
            <pc:sldMk cId="0" sldId="401"/>
            <ac:spMk id="2" creationId="{AAF63839-636D-40A4-943D-484B1110BDB7}"/>
          </ac:spMkLst>
        </pc:spChg>
        <pc:spChg chg="add del mod ord">
          <ac:chgData name="jing guo" userId="3cf27de5-6694-4e43-bd99-ac7b83aeb7ed" providerId="ADAL" clId="{37E86482-35A1-4FE4-9591-7ACE271D8647}" dt="2021-09-17T05:59:35.083" v="2804" actId="478"/>
          <ac:spMkLst>
            <pc:docMk/>
            <pc:sldMk cId="0" sldId="401"/>
            <ac:spMk id="3" creationId="{45C9E057-E959-4ACF-995C-4EC964F1BF27}"/>
          </ac:spMkLst>
        </pc:spChg>
        <pc:spChg chg="add del mod ord">
          <ac:chgData name="jing guo" userId="3cf27de5-6694-4e43-bd99-ac7b83aeb7ed" providerId="ADAL" clId="{37E86482-35A1-4FE4-9591-7ACE271D8647}" dt="2021-09-17T05:59:42.433" v="2807" actId="478"/>
          <ac:spMkLst>
            <pc:docMk/>
            <pc:sldMk cId="0" sldId="401"/>
            <ac:spMk id="4" creationId="{5F43335B-FE5B-441B-AADC-D70746ED6EA1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8" creationId="{0FC49AD7-90B6-4B67-9A2E-901C484A4C34}"/>
          </ac:spMkLst>
        </pc:spChg>
        <pc:spChg chg="mod">
          <ac:chgData name="jing guo" userId="3cf27de5-6694-4e43-bd99-ac7b83aeb7ed" providerId="ADAL" clId="{37E86482-35A1-4FE4-9591-7ACE271D8647}" dt="2021-09-17T06:00:28.427" v="2813" actId="1076"/>
          <ac:spMkLst>
            <pc:docMk/>
            <pc:sldMk cId="0" sldId="401"/>
            <ac:spMk id="17411" creationId="{652B20E0-C876-4EDB-B6EE-6715855B57E4}"/>
          </ac:spMkLst>
        </pc:spChg>
        <pc:spChg chg="mod">
          <ac:chgData name="jing guo" userId="3cf27de5-6694-4e43-bd99-ac7b83aeb7ed" providerId="ADAL" clId="{37E86482-35A1-4FE4-9591-7ACE271D8647}" dt="2021-09-17T06:00:34.172" v="2814" actId="1076"/>
          <ac:spMkLst>
            <pc:docMk/>
            <pc:sldMk cId="0" sldId="401"/>
            <ac:spMk id="17412" creationId="{F82F49FD-3602-4D77-B3A6-D2321F298797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4" creationId="{8CF2DC2D-E162-46D0-99F6-1FE7EB9B9D75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5" creationId="{1EA8ED04-4698-4B8B-BD77-1A1F30FD3BDD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6" creationId="{99C3E2D6-15D8-41DE-A8B8-7DBEB15935C6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7" creationId="{204426D1-5A79-49FB-AECA-717400493CB0}"/>
          </ac:spMkLst>
        </pc:spChg>
        <pc:grpChg chg="mod">
          <ac:chgData name="jing guo" userId="3cf27de5-6694-4e43-bd99-ac7b83aeb7ed" providerId="ADAL" clId="{37E86482-35A1-4FE4-9591-7ACE271D8647}" dt="2021-09-17T06:00:37.516" v="2815" actId="1076"/>
          <ac:grpSpMkLst>
            <pc:docMk/>
            <pc:sldMk cId="0" sldId="401"/>
            <ac:grpSpMk id="17413" creationId="{C961171C-AABF-4F3E-B7D6-78D614EB9BC7}"/>
          </ac:grpSpMkLst>
        </pc:gr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2"/>
        </pc:sldMkLst>
        <pc:spChg chg="add del mod ord">
          <ac:chgData name="jing guo" userId="3cf27de5-6694-4e43-bd99-ac7b83aeb7ed" providerId="ADAL" clId="{37E86482-35A1-4FE4-9591-7ACE271D8647}" dt="2021-09-17T05:59:59.794" v="2810" actId="478"/>
          <ac:spMkLst>
            <pc:docMk/>
            <pc:sldMk cId="0" sldId="402"/>
            <ac:spMk id="3" creationId="{635BEB67-7020-41F6-9D21-C1190DE7BA73}"/>
          </ac:spMkLst>
        </pc:spChg>
        <pc:spChg chg="add del mod ord">
          <ac:chgData name="jing guo" userId="3cf27de5-6694-4e43-bd99-ac7b83aeb7ed" providerId="ADAL" clId="{37E86482-35A1-4FE4-9591-7ACE271D8647}" dt="2021-09-17T06:00:00.969" v="2811" actId="478"/>
          <ac:spMkLst>
            <pc:docMk/>
            <pc:sldMk cId="0" sldId="402"/>
            <ac:spMk id="4" creationId="{668269E4-0FFD-4CF3-BF1B-02829AD54F8D}"/>
          </ac:spMkLst>
        </pc:spChg>
        <pc:spChg chg="mod">
          <ac:chgData name="jing guo" userId="3cf27de5-6694-4e43-bd99-ac7b83aeb7ed" providerId="ADAL" clId="{37E86482-35A1-4FE4-9591-7ACE271D8647}" dt="2021-09-17T06:00:42.565" v="2816" actId="1076"/>
          <ac:spMkLst>
            <pc:docMk/>
            <pc:sldMk cId="0" sldId="402"/>
            <ac:spMk id="18435" creationId="{F95FFB2C-7529-48BC-A5BB-1EC3AFCFF77F}"/>
          </ac:spMkLst>
        </pc:spChg>
        <pc:picChg chg="mod">
          <ac:chgData name="jing guo" userId="3cf27de5-6694-4e43-bd99-ac7b83aeb7ed" providerId="ADAL" clId="{37E86482-35A1-4FE4-9591-7ACE271D8647}" dt="2021-09-17T06:00:45.984" v="2818" actId="1076"/>
          <ac:picMkLst>
            <pc:docMk/>
            <pc:sldMk cId="0" sldId="402"/>
            <ac:picMk id="18436" creationId="{26C7D605-488D-496E-B655-946EF3026FD8}"/>
          </ac:picMkLst>
        </pc:picChg>
        <pc:picChg chg="mod">
          <ac:chgData name="jing guo" userId="3cf27de5-6694-4e43-bd99-ac7b83aeb7ed" providerId="ADAL" clId="{37E86482-35A1-4FE4-9591-7ACE271D8647}" dt="2021-09-17T06:00:44.552" v="2817" actId="1076"/>
          <ac:picMkLst>
            <pc:docMk/>
            <pc:sldMk cId="0" sldId="402"/>
            <ac:picMk id="18437" creationId="{853987D2-A227-40A2-A89A-8B138CA26958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3"/>
        </pc:sldMkLst>
        <pc:spChg chg="mod">
          <ac:chgData name="jing guo" userId="3cf27de5-6694-4e43-bd99-ac7b83aeb7ed" providerId="ADAL" clId="{37E86482-35A1-4FE4-9591-7ACE271D8647}" dt="2021-09-17T06:00:57.025" v="2820" actId="1076"/>
          <ac:spMkLst>
            <pc:docMk/>
            <pc:sldMk cId="0" sldId="403"/>
            <ac:spMk id="2" creationId="{9676CA9E-6310-4145-AC22-4C37CABBBFFC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4"/>
        </pc:sldMkLst>
        <pc:spChg chg="mod">
          <ac:chgData name="jing guo" userId="3cf27de5-6694-4e43-bd99-ac7b83aeb7ed" providerId="ADAL" clId="{37E86482-35A1-4FE4-9591-7ACE271D8647}" dt="2021-09-17T06:01:05.672" v="2822" actId="1076"/>
          <ac:spMkLst>
            <pc:docMk/>
            <pc:sldMk cId="0" sldId="404"/>
            <ac:spMk id="2" creationId="{2BCA0F7F-2E5C-4760-810A-79B296292C65}"/>
          </ac:spMkLst>
        </pc:spChg>
        <pc:picChg chg="mod">
          <ac:chgData name="jing guo" userId="3cf27de5-6694-4e43-bd99-ac7b83aeb7ed" providerId="ADAL" clId="{37E86482-35A1-4FE4-9591-7ACE271D8647}" dt="2021-09-17T06:01:07.539" v="2823" actId="1076"/>
          <ac:picMkLst>
            <pc:docMk/>
            <pc:sldMk cId="0" sldId="404"/>
            <ac:picMk id="20484" creationId="{660CEDB1-148D-4F7B-B44E-B1F28A9A2B9D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7"/>
        </pc:sldMkLst>
        <pc:spChg chg="mod">
          <ac:chgData name="jing guo" userId="3cf27de5-6694-4e43-bd99-ac7b83aeb7ed" providerId="ADAL" clId="{37E86482-35A1-4FE4-9591-7ACE271D8647}" dt="2021-09-17T06:06:46.889" v="2926" actId="1076"/>
          <ac:spMkLst>
            <pc:docMk/>
            <pc:sldMk cId="0" sldId="407"/>
            <ac:spMk id="3" creationId="{3215D19B-D5CB-4C75-9879-97DC3F1C101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9"/>
        </pc:sldMkLst>
        <pc:spChg chg="mod">
          <ac:chgData name="jing guo" userId="3cf27de5-6694-4e43-bd99-ac7b83aeb7ed" providerId="ADAL" clId="{37E86482-35A1-4FE4-9591-7ACE271D8647}" dt="2021-09-17T06:06:54.165" v="2928" actId="1076"/>
          <ac:spMkLst>
            <pc:docMk/>
            <pc:sldMk cId="0" sldId="409"/>
            <ac:spMk id="3" creationId="{9E653C81-F63F-456B-91DE-CB86F6ECB46F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0"/>
        </pc:sldMkLst>
        <pc:spChg chg="mod">
          <ac:chgData name="jing guo" userId="3cf27de5-6694-4e43-bd99-ac7b83aeb7ed" providerId="ADAL" clId="{37E86482-35A1-4FE4-9591-7ACE271D8647}" dt="2021-09-17T06:07:01.108" v="2930" actId="1076"/>
          <ac:spMkLst>
            <pc:docMk/>
            <pc:sldMk cId="0" sldId="410"/>
            <ac:spMk id="3" creationId="{43564B86-FE50-459D-953E-BB10945CAD2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1"/>
        </pc:sldMkLst>
        <pc:spChg chg="mod">
          <ac:chgData name="jing guo" userId="3cf27de5-6694-4e43-bd99-ac7b83aeb7ed" providerId="ADAL" clId="{37E86482-35A1-4FE4-9591-7ACE271D8647}" dt="2021-09-17T06:07:13.024" v="2935" actId="1036"/>
          <ac:spMkLst>
            <pc:docMk/>
            <pc:sldMk cId="0" sldId="411"/>
            <ac:spMk id="3" creationId="{4224D75D-62D4-4B01-9698-7E40C6CFF259}"/>
          </ac:spMkLst>
        </pc:spChg>
        <pc:spChg chg="add del mod">
          <ac:chgData name="jing guo" userId="3cf27de5-6694-4e43-bd99-ac7b83aeb7ed" providerId="ADAL" clId="{37E86482-35A1-4FE4-9591-7ACE271D8647}" dt="2021-09-17T06:07:58.384" v="2945" actId="478"/>
          <ac:spMkLst>
            <pc:docMk/>
            <pc:sldMk cId="0" sldId="411"/>
            <ac:spMk id="6" creationId="{26D6C49D-F732-4B88-AADE-F28C9629104F}"/>
          </ac:spMkLst>
        </pc:spChg>
        <pc:spChg chg="mod">
          <ac:chgData name="jing guo" userId="3cf27de5-6694-4e43-bd99-ac7b83aeb7ed" providerId="ADAL" clId="{37E86482-35A1-4FE4-9591-7ACE271D8647}" dt="2021-09-17T06:08:05.496" v="2949" actId="20577"/>
          <ac:spMkLst>
            <pc:docMk/>
            <pc:sldMk cId="0" sldId="411"/>
            <ac:spMk id="38915" creationId="{62F560A1-F7B0-45C2-8CAF-A07618E94CA6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6:08:25.015" v="2952" actId="47"/>
        <pc:sldMkLst>
          <pc:docMk/>
          <pc:sldMk cId="0" sldId="412"/>
        </pc:sldMkLst>
        <pc:spChg chg="mod">
          <ac:chgData name="jing guo" userId="3cf27de5-6694-4e43-bd99-ac7b83aeb7ed" providerId="ADAL" clId="{37E86482-35A1-4FE4-9591-7ACE271D8647}" dt="2021-09-17T06:08:16.140" v="2951" actId="1076"/>
          <ac:spMkLst>
            <pc:docMk/>
            <pc:sldMk cId="0" sldId="412"/>
            <ac:spMk id="3" creationId="{B00AD9DB-0E43-4184-B105-EDA9E8D62AFA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3"/>
        </pc:sldMkLst>
        <pc:spChg chg="mod">
          <ac:chgData name="jing guo" userId="3cf27de5-6694-4e43-bd99-ac7b83aeb7ed" providerId="ADAL" clId="{37E86482-35A1-4FE4-9591-7ACE271D8647}" dt="2021-09-17T06:08:57.345" v="2961" actId="1076"/>
          <ac:spMkLst>
            <pc:docMk/>
            <pc:sldMk cId="0" sldId="413"/>
            <ac:spMk id="3" creationId="{5C30A061-D70E-4D18-848B-97E0E2E83145}"/>
          </ac:spMkLst>
        </pc:spChg>
        <pc:spChg chg="mod">
          <ac:chgData name="jing guo" userId="3cf27de5-6694-4e43-bd99-ac7b83aeb7ed" providerId="ADAL" clId="{37E86482-35A1-4FE4-9591-7ACE271D8647}" dt="2021-09-17T06:09:01.293" v="2962" actId="1076"/>
          <ac:spMkLst>
            <pc:docMk/>
            <pc:sldMk cId="0" sldId="413"/>
            <ac:spMk id="40963" creationId="{2E53AB40-63D2-4258-99FD-C89C6CCE50E5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4"/>
        </pc:sldMkLst>
        <pc:spChg chg="mod">
          <ac:chgData name="jing guo" userId="3cf27de5-6694-4e43-bd99-ac7b83aeb7ed" providerId="ADAL" clId="{37E86482-35A1-4FE4-9591-7ACE271D8647}" dt="2021-09-17T06:09:10.479" v="2964" actId="1076"/>
          <ac:spMkLst>
            <pc:docMk/>
            <pc:sldMk cId="0" sldId="414"/>
            <ac:spMk id="3" creationId="{0C1CAEBB-939A-4C7B-8981-054B321F5B39}"/>
          </ac:spMkLst>
        </pc:spChg>
        <pc:spChg chg="mod">
          <ac:chgData name="jing guo" userId="3cf27de5-6694-4e43-bd99-ac7b83aeb7ed" providerId="ADAL" clId="{37E86482-35A1-4FE4-9591-7ACE271D8647}" dt="2021-09-17T06:09:15.024" v="2966" actId="1076"/>
          <ac:spMkLst>
            <pc:docMk/>
            <pc:sldMk cId="0" sldId="414"/>
            <ac:spMk id="41987" creationId="{488A6112-437D-487A-B9B4-2399ABA4C137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5"/>
        </pc:sldMkLst>
        <pc:spChg chg="mod">
          <ac:chgData name="jing guo" userId="3cf27de5-6694-4e43-bd99-ac7b83aeb7ed" providerId="ADAL" clId="{37E86482-35A1-4FE4-9591-7ACE271D8647}" dt="2021-09-17T06:09:35.366" v="2970" actId="14100"/>
          <ac:spMkLst>
            <pc:docMk/>
            <pc:sldMk cId="0" sldId="415"/>
            <ac:spMk id="43011" creationId="{85351538-7C27-41E4-9BE4-9411F454F652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6"/>
        </pc:sldMkLst>
        <pc:spChg chg="add mod">
          <ac:chgData name="jing guo" userId="3cf27de5-6694-4e43-bd99-ac7b83aeb7ed" providerId="ADAL" clId="{37E86482-35A1-4FE4-9591-7ACE271D8647}" dt="2021-09-17T06:04:51.686" v="2899" actId="20578"/>
          <ac:spMkLst>
            <pc:docMk/>
            <pc:sldMk cId="0" sldId="416"/>
            <ac:spMk id="12" creationId="{E59B1FEB-0B07-4B2E-890F-D1E2A2E82C11}"/>
          </ac:spMkLst>
        </pc:spChg>
        <pc:spChg chg="mod">
          <ac:chgData name="jing guo" userId="3cf27de5-6694-4e43-bd99-ac7b83aeb7ed" providerId="ADAL" clId="{37E86482-35A1-4FE4-9591-7ACE271D8647}" dt="2021-09-17T06:06:35.012" v="2924" actId="20577"/>
          <ac:spMkLst>
            <pc:docMk/>
            <pc:sldMk cId="0" sldId="416"/>
            <ac:spMk id="18" creationId="{BD98BAA1-CED7-4BD8-9D8A-A4B0685423DA}"/>
          </ac:spMkLst>
        </pc:spChg>
        <pc:spChg chg="del">
          <ac:chgData name="jing guo" userId="3cf27de5-6694-4e43-bd99-ac7b83aeb7ed" providerId="ADAL" clId="{37E86482-35A1-4FE4-9591-7ACE271D8647}" dt="2021-09-17T06:04:12.906" v="2853" actId="478"/>
          <ac:spMkLst>
            <pc:docMk/>
            <pc:sldMk cId="0" sldId="416"/>
            <ac:spMk id="33798" creationId="{CA970575-72E8-4132-9B9A-AD09CAC9F3C0}"/>
          </ac:spMkLst>
        </pc:spChg>
        <pc:spChg chg="mod">
          <ac:chgData name="jing guo" userId="3cf27de5-6694-4e43-bd99-ac7b83aeb7ed" providerId="ADAL" clId="{37E86482-35A1-4FE4-9591-7ACE271D8647}" dt="2021-09-17T06:04:23.254" v="2855" actId="20577"/>
          <ac:spMkLst>
            <pc:docMk/>
            <pc:sldMk cId="0" sldId="416"/>
            <ac:spMk id="33799" creationId="{9410708F-3EB6-49F1-98AE-3668A6083D23}"/>
          </ac:spMkLst>
        </pc:spChg>
        <pc:spChg chg="mod">
          <ac:chgData name="jing guo" userId="3cf27de5-6694-4e43-bd99-ac7b83aeb7ed" providerId="ADAL" clId="{37E86482-35A1-4FE4-9591-7ACE271D8647}" dt="2021-09-17T06:04:24.810" v="2856" actId="20577"/>
          <ac:spMkLst>
            <pc:docMk/>
            <pc:sldMk cId="0" sldId="416"/>
            <ac:spMk id="33800" creationId="{0A9C61AF-E065-448F-8A80-594CE738F0AE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7"/>
        </pc:sldMkLst>
        <pc:spChg chg="mod">
          <ac:chgData name="jing guo" userId="3cf27de5-6694-4e43-bd99-ac7b83aeb7ed" providerId="ADAL" clId="{37E86482-35A1-4FE4-9591-7ACE271D8647}" dt="2021-09-17T06:11:19.997" v="2996" actId="14100"/>
          <ac:spMkLst>
            <pc:docMk/>
            <pc:sldMk cId="0" sldId="417"/>
            <ac:spMk id="8" creationId="{BAC1CA78-D5C7-4221-8EBC-526E23BEF61F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2" creationId="{32D68653-7DC9-44C1-A787-EC838C0EA2E6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4" creationId="{60F1EB01-D9BA-4388-AA6B-634FC362E657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5" creationId="{299DE374-CDC5-432D-AED2-F4CBADD90C7C}"/>
          </ac:spMkLst>
        </pc:spChg>
        <pc:spChg chg="mod">
          <ac:chgData name="jing guo" userId="3cf27de5-6694-4e43-bd99-ac7b83aeb7ed" providerId="ADAL" clId="{37E86482-35A1-4FE4-9591-7ACE271D8647}" dt="2021-09-17T06:09:51.392" v="2983" actId="1076"/>
          <ac:spMkLst>
            <pc:docMk/>
            <pc:sldMk cId="0" sldId="417"/>
            <ac:spMk id="18" creationId="{85D8574E-DFAB-4691-B280-25A36ACE2B39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8" creationId="{B75654D3-38C4-4B17-9AF5-FE137A907C6F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9" creationId="{4681B8CF-89B9-45F3-A97A-4F19C5323402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40" creationId="{AD1807E0-838B-40B9-9573-BADB403B6E4E}"/>
          </ac:spMkLst>
        </pc:spChg>
        <pc:spChg chg="add del">
          <ac:chgData name="jing guo" userId="3cf27de5-6694-4e43-bd99-ac7b83aeb7ed" providerId="ADAL" clId="{37E86482-35A1-4FE4-9591-7ACE271D8647}" dt="2021-09-17T06:10:59.999" v="2991" actId="478"/>
          <ac:spMkLst>
            <pc:docMk/>
            <pc:sldMk cId="0" sldId="417"/>
            <ac:spMk id="44043" creationId="{F28C5669-F3B2-4E31-8C40-0AB7239C3B74}"/>
          </ac:spMkLst>
        </pc:spChg>
        <pc:grpChg chg="add del mod">
          <ac:chgData name="jing guo" userId="3cf27de5-6694-4e43-bd99-ac7b83aeb7ed" providerId="ADAL" clId="{37E86482-35A1-4FE4-9591-7ACE271D8647}" dt="2021-09-17T06:10:59.999" v="2991" actId="478"/>
          <ac:grpSpMkLst>
            <pc:docMk/>
            <pc:sldMk cId="0" sldId="417"/>
            <ac:grpSpMk id="44041" creationId="{AC2A5041-A066-4342-93EC-26859B037EEC}"/>
          </ac:grpSpMkLst>
        </pc:grpChg>
      </pc:sldChg>
      <pc:sldChg chg="add del">
        <pc:chgData name="jing guo" userId="3cf27de5-6694-4e43-bd99-ac7b83aeb7ed" providerId="ADAL" clId="{37E86482-35A1-4FE4-9591-7ACE271D8647}" dt="2021-09-17T06:11:29.560" v="2998" actId="47"/>
        <pc:sldMkLst>
          <pc:docMk/>
          <pc:sldMk cId="0" sldId="418"/>
        </pc:sldMkLst>
      </pc:sldChg>
      <pc:sldChg chg="add del">
        <pc:chgData name="jing guo" userId="3cf27de5-6694-4e43-bd99-ac7b83aeb7ed" providerId="ADAL" clId="{37E86482-35A1-4FE4-9591-7ACE271D8647}" dt="2021-09-17T06:11:35.170" v="3000" actId="47"/>
        <pc:sldMkLst>
          <pc:docMk/>
          <pc:sldMk cId="0" sldId="419"/>
        </pc:sldMkLst>
      </pc:sldChg>
      <pc:sldChg chg="add del">
        <pc:chgData name="jing guo" userId="3cf27de5-6694-4e43-bd99-ac7b83aeb7ed" providerId="ADAL" clId="{37E86482-35A1-4FE4-9591-7ACE271D8647}" dt="2021-09-17T06:12:13.692" v="3001" actId="47"/>
        <pc:sldMkLst>
          <pc:docMk/>
          <pc:sldMk cId="0" sldId="42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1"/>
        </pc:sldMkLst>
        <pc:spChg chg="mod">
          <ac:chgData name="jing guo" userId="3cf27de5-6694-4e43-bd99-ac7b83aeb7ed" providerId="ADAL" clId="{37E86482-35A1-4FE4-9591-7ACE271D8647}" dt="2021-09-17T06:12:20.666" v="3003" actId="1076"/>
          <ac:spMkLst>
            <pc:docMk/>
            <pc:sldMk cId="0" sldId="421"/>
            <ac:spMk id="3" creationId="{968A47CE-21FA-4998-9231-3C96B814506B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8:11:40.560" v="3394" actId="2696"/>
        <pc:sldMkLst>
          <pc:docMk/>
          <pc:sldMk cId="3049662640" sldId="422"/>
        </pc:sldMkLst>
        <pc:spChg chg="mod">
          <ac:chgData name="jing guo" userId="3cf27de5-6694-4e43-bd99-ac7b83aeb7ed" providerId="ADAL" clId="{37E86482-35A1-4FE4-9591-7ACE271D8647}" dt="2021-09-17T06:01:46.682" v="2832" actId="1076"/>
          <ac:spMkLst>
            <pc:docMk/>
            <pc:sldMk cId="3049662640" sldId="422"/>
            <ac:spMk id="2" creationId="{BADA2853-5E3B-4F8A-BABA-A69E9033B119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3"/>
        </pc:sldMkLst>
        <pc:spChg chg="mod">
          <ac:chgData name="jing guo" userId="3cf27de5-6694-4e43-bd99-ac7b83aeb7ed" providerId="ADAL" clId="{37E86482-35A1-4FE4-9591-7ACE271D8647}" dt="2021-09-17T06:01:54.971" v="2834" actId="1076"/>
          <ac:spMkLst>
            <pc:docMk/>
            <pc:sldMk cId="0" sldId="423"/>
            <ac:spMk id="2" creationId="{289E3584-1288-4D5D-A61E-D72B4541F26D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4"/>
        </pc:sldMkLst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8" creationId="{25EDD2EC-20B4-45EA-93E3-35ACBA815066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2" creationId="{71C0F0D2-AEF0-4418-9EC5-DB866309F49E}"/>
          </ac:spMkLst>
        </pc:spChg>
        <pc:spChg chg="add del mod">
          <ac:chgData name="jing guo" userId="3cf27de5-6694-4e43-bd99-ac7b83aeb7ed" providerId="ADAL" clId="{37E86482-35A1-4FE4-9591-7ACE271D8647}" dt="2021-09-17T06:14:13.790" v="3031" actId="478"/>
          <ac:spMkLst>
            <pc:docMk/>
            <pc:sldMk cId="0" sldId="424"/>
            <ac:spMk id="14" creationId="{11F42089-0192-4058-B58B-21A363D604D7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3:08.209" v="3023" actId="1076"/>
          <ac:spMkLst>
            <pc:docMk/>
            <pc:sldMk cId="0" sldId="424"/>
            <ac:spMk id="18" creationId="{43BF6B71-C82D-43E7-8D14-D615336FE4C6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6" creationId="{F81C082D-9CDF-4728-8AB6-4B5116E5CED8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7" creationId="{9D6F75CF-AE1B-40E5-BF9A-0A216135A5D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28" creationId="{C54E4978-0AA7-4B82-83FE-D4CB48543E7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31" creationId="{126BBAF5-E866-4A21-A76B-0D59F322AD3B}"/>
          </ac:spMkLst>
        </pc:spChg>
        <pc:grpChg chg="mod">
          <ac:chgData name="jing guo" userId="3cf27de5-6694-4e43-bd99-ac7b83aeb7ed" providerId="ADAL" clId="{37E86482-35A1-4FE4-9591-7ACE271D8647}" dt="2021-09-17T06:14:20.174" v="3032" actId="1076"/>
          <ac:grpSpMkLst>
            <pc:docMk/>
            <pc:sldMk cId="0" sldId="424"/>
            <ac:grpSpMk id="56329" creationId="{E1C810EC-4A92-4723-807E-38F25F3F7541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5"/>
        </pc:sldMkLst>
        <pc:spChg chg="mod">
          <ac:chgData name="jing guo" userId="3cf27de5-6694-4e43-bd99-ac7b83aeb7ed" providerId="ADAL" clId="{37E86482-35A1-4FE4-9591-7ACE271D8647}" dt="2021-09-17T06:14:31.640" v="3034" actId="1076"/>
          <ac:spMkLst>
            <pc:docMk/>
            <pc:sldMk cId="0" sldId="425"/>
            <ac:spMk id="3" creationId="{5FC2E569-3419-4B88-B1B4-BC69295062D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6"/>
        </pc:sldMkLst>
        <pc:spChg chg="mod">
          <ac:chgData name="jing guo" userId="3cf27de5-6694-4e43-bd99-ac7b83aeb7ed" providerId="ADAL" clId="{37E86482-35A1-4FE4-9591-7ACE271D8647}" dt="2021-09-17T06:12:27.971" v="3005" actId="1076"/>
          <ac:spMkLst>
            <pc:docMk/>
            <pc:sldMk cId="0" sldId="426"/>
            <ac:spMk id="3" creationId="{3602BD50-02FE-417C-9D80-B8976617775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7"/>
        </pc:sldMkLst>
        <pc:spChg chg="mod">
          <ac:chgData name="jing guo" userId="3cf27de5-6694-4e43-bd99-ac7b83aeb7ed" providerId="ADAL" clId="{37E86482-35A1-4FE4-9591-7ACE271D8647}" dt="2021-09-17T06:12:34.518" v="3007" actId="1076"/>
          <ac:spMkLst>
            <pc:docMk/>
            <pc:sldMk cId="0" sldId="427"/>
            <ac:spMk id="3" creationId="{224459E1-2B9A-42F4-9582-A1BFC29D4133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8"/>
        </pc:sldMkLst>
        <pc:spChg chg="mod">
          <ac:chgData name="jing guo" userId="3cf27de5-6694-4e43-bd99-ac7b83aeb7ed" providerId="ADAL" clId="{37E86482-35A1-4FE4-9591-7ACE271D8647}" dt="2021-09-17T06:12:43.257" v="3009" actId="1076"/>
          <ac:spMkLst>
            <pc:docMk/>
            <pc:sldMk cId="0" sldId="428"/>
            <ac:spMk id="3" creationId="{1F695E84-1321-46F6-95D4-742DA3A1FCF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9"/>
        </pc:sldMkLst>
        <pc:spChg chg="mod">
          <ac:chgData name="jing guo" userId="3cf27de5-6694-4e43-bd99-ac7b83aeb7ed" providerId="ADAL" clId="{37E86482-35A1-4FE4-9591-7ACE271D8647}" dt="2021-09-17T06:12:53.376" v="3014" actId="1036"/>
          <ac:spMkLst>
            <pc:docMk/>
            <pc:sldMk cId="0" sldId="429"/>
            <ac:spMk id="3" creationId="{835B52EB-F735-485B-8DDE-C3983F8D264A}"/>
          </ac:spMkLst>
        </pc:spChg>
      </pc:sldChg>
      <pc:sldChg chg="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1"/>
        </pc:sldMkLst>
        <pc:spChg chg="mod">
          <ac:chgData name="jing guo" userId="3cf27de5-6694-4e43-bd99-ac7b83aeb7ed" providerId="ADAL" clId="{37E86482-35A1-4FE4-9591-7ACE271D8647}" dt="2021-09-17T06:01:22.187" v="2826" actId="1076"/>
          <ac:spMkLst>
            <pc:docMk/>
            <pc:sldMk cId="0" sldId="431"/>
            <ac:spMk id="2" creationId="{68105E74-E5B8-43C8-B737-0566F2A816F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2"/>
        </pc:sldMkLst>
        <pc:spChg chg="mod">
          <ac:chgData name="jing guo" userId="3cf27de5-6694-4e43-bd99-ac7b83aeb7ed" providerId="ADAL" clId="{37E86482-35A1-4FE4-9591-7ACE271D8647}" dt="2021-09-17T06:01:32.694" v="2828" actId="1076"/>
          <ac:spMkLst>
            <pc:docMk/>
            <pc:sldMk cId="0" sldId="432"/>
            <ac:spMk id="2" creationId="{C4B0CB4D-98CA-4F58-9762-C367B0B8193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3"/>
        </pc:sldMkLst>
        <pc:spChg chg="mod">
          <ac:chgData name="jing guo" userId="3cf27de5-6694-4e43-bd99-ac7b83aeb7ed" providerId="ADAL" clId="{37E86482-35A1-4FE4-9591-7ACE271D8647}" dt="2021-09-17T06:01:39.692" v="2830" actId="1076"/>
          <ac:spMkLst>
            <pc:docMk/>
            <pc:sldMk cId="0" sldId="433"/>
            <ac:spMk id="2" creationId="{F33FE7BA-8C17-4789-9023-4280854F4D4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4"/>
        </pc:sldMkLst>
        <pc:spChg chg="mod">
          <ac:chgData name="jing guo" userId="3cf27de5-6694-4e43-bd99-ac7b83aeb7ed" providerId="ADAL" clId="{37E86482-35A1-4FE4-9591-7ACE271D8647}" dt="2021-09-17T06:02:02.567" v="2836" actId="1076"/>
          <ac:spMkLst>
            <pc:docMk/>
            <pc:sldMk cId="0" sldId="434"/>
            <ac:spMk id="2" creationId="{CE1060FF-6FCD-422B-A490-B54D11C44A8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5"/>
        </pc:sldMkLst>
        <pc:spChg chg="mod">
          <ac:chgData name="jing guo" userId="3cf27de5-6694-4e43-bd99-ac7b83aeb7ed" providerId="ADAL" clId="{37E86482-35A1-4FE4-9591-7ACE271D8647}" dt="2021-09-17T06:02:10.120" v="2838" actId="1076"/>
          <ac:spMkLst>
            <pc:docMk/>
            <pc:sldMk cId="0" sldId="435"/>
            <ac:spMk id="2" creationId="{14568BBF-4FAB-4DA9-9DF0-9182E44CDC9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6"/>
        </pc:sldMkLst>
        <pc:spChg chg="mod">
          <ac:chgData name="jing guo" userId="3cf27de5-6694-4e43-bd99-ac7b83aeb7ed" providerId="ADAL" clId="{37E86482-35A1-4FE4-9591-7ACE271D8647}" dt="2021-09-17T06:02:16.653" v="2840" actId="1076"/>
          <ac:spMkLst>
            <pc:docMk/>
            <pc:sldMk cId="0" sldId="436"/>
            <ac:spMk id="2" creationId="{E7E59F8E-ADC6-4BA8-8560-E1E4277A5492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7"/>
        </pc:sldMkLst>
        <pc:spChg chg="mod">
          <ac:chgData name="jing guo" userId="3cf27de5-6694-4e43-bd99-ac7b83aeb7ed" providerId="ADAL" clId="{37E86482-35A1-4FE4-9591-7ACE271D8647}" dt="2021-09-17T06:02:23.103" v="2842" actId="1076"/>
          <ac:spMkLst>
            <pc:docMk/>
            <pc:sldMk cId="0" sldId="437"/>
            <ac:spMk id="2" creationId="{CBE4E851-1A7C-4518-9E44-DE4A1F9A2FC9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8"/>
        </pc:sldMkLst>
        <pc:spChg chg="mod">
          <ac:chgData name="jing guo" userId="3cf27de5-6694-4e43-bd99-ac7b83aeb7ed" providerId="ADAL" clId="{37E86482-35A1-4FE4-9591-7ACE271D8647}" dt="2021-09-17T06:02:40.592" v="2844" actId="1076"/>
          <ac:spMkLst>
            <pc:docMk/>
            <pc:sldMk cId="0" sldId="438"/>
            <ac:spMk id="2" creationId="{3F3DEB66-D0AA-463B-AFA3-F00E122196A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9"/>
        </pc:sldMkLst>
        <pc:spChg chg="mod">
          <ac:chgData name="jing guo" userId="3cf27de5-6694-4e43-bd99-ac7b83aeb7ed" providerId="ADAL" clId="{37E86482-35A1-4FE4-9591-7ACE271D8647}" dt="2021-09-17T06:02:47.733" v="2846" actId="1076"/>
          <ac:spMkLst>
            <pc:docMk/>
            <pc:sldMk cId="0" sldId="439"/>
            <ac:spMk id="2" creationId="{F8B6B1AB-8E9F-4025-A93C-AC962A19C447}"/>
          </ac:spMkLst>
        </pc:spChg>
      </pc:sldChg>
      <pc:sldChg chg="addSp delSp modSp new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302333164" sldId="440"/>
        </pc:sldMkLst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2" creationId="{49B5679A-7CE4-4879-B33B-BC8024568D8E}"/>
          </ac:spMkLst>
        </pc:spChg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3" creationId="{114C9775-8FEB-40D1-9262-B138E75BFECB}"/>
          </ac:spMkLst>
        </pc:spChg>
        <pc:spChg chg="add del mod ord">
          <ac:chgData name="jing guo" userId="3cf27de5-6694-4e43-bd99-ac7b83aeb7ed" providerId="ADAL" clId="{37E86482-35A1-4FE4-9591-7ACE271D8647}" dt="2021-09-17T05:52:14.433" v="2667" actId="478"/>
          <ac:spMkLst>
            <pc:docMk/>
            <pc:sldMk cId="3302333164" sldId="440"/>
            <ac:spMk id="4" creationId="{B2B4196E-0FDE-4043-B2E0-100918F173B4}"/>
          </ac:spMkLst>
        </pc:spChg>
        <pc:spChg chg="add del mod ord">
          <ac:chgData name="jing guo" userId="3cf27de5-6694-4e43-bd99-ac7b83aeb7ed" providerId="ADAL" clId="{37E86482-35A1-4FE4-9591-7ACE271D8647}" dt="2021-09-17T05:52:16.422" v="2668" actId="478"/>
          <ac:spMkLst>
            <pc:docMk/>
            <pc:sldMk cId="3302333164" sldId="440"/>
            <ac:spMk id="5" creationId="{5900C51B-6DC8-4E47-A918-E0B65825823C}"/>
          </ac:spMkLst>
        </pc:spChg>
        <pc:spChg chg="add mod">
          <ac:chgData name="jing guo" userId="3cf27de5-6694-4e43-bd99-ac7b83aeb7ed" providerId="ADAL" clId="{37E86482-35A1-4FE4-9591-7ACE271D8647}" dt="2021-09-17T05:52:00.921" v="2664" actId="27636"/>
          <ac:spMkLst>
            <pc:docMk/>
            <pc:sldMk cId="3302333164" sldId="440"/>
            <ac:spMk id="6" creationId="{C4432088-8A23-40D0-8817-DB4BED14AC7D}"/>
          </ac:spMkLst>
        </pc:spChg>
        <pc:spChg chg="add mod">
          <ac:chgData name="jing guo" userId="3cf27de5-6694-4e43-bd99-ac7b83aeb7ed" providerId="ADAL" clId="{37E86482-35A1-4FE4-9591-7ACE271D8647}" dt="2021-09-17T05:53:10.390" v="2685" actId="108"/>
          <ac:spMkLst>
            <pc:docMk/>
            <pc:sldMk cId="3302333164" sldId="440"/>
            <ac:spMk id="7" creationId="{FB2453AE-6160-48AD-A909-81AEC187062B}"/>
          </ac:spMkLst>
        </pc:spChg>
        <pc:spChg chg="add mod">
          <ac:chgData name="jing guo" userId="3cf27de5-6694-4e43-bd99-ac7b83aeb7ed" providerId="ADAL" clId="{37E86482-35A1-4FE4-9591-7ACE271D8647}" dt="2021-09-17T05:52:53.785" v="2679" actId="1036"/>
          <ac:spMkLst>
            <pc:docMk/>
            <pc:sldMk cId="3302333164" sldId="440"/>
            <ac:spMk id="9" creationId="{89532A7D-90B8-4619-B4C3-D8717FEF762E}"/>
          </ac:spMkLst>
        </pc:spChg>
        <pc:picChg chg="add mod">
          <ac:chgData name="jing guo" userId="3cf27de5-6694-4e43-bd99-ac7b83aeb7ed" providerId="ADAL" clId="{37E86482-35A1-4FE4-9591-7ACE271D8647}" dt="2021-09-17T05:52:31.522" v="2671" actId="732"/>
          <ac:picMkLst>
            <pc:docMk/>
            <pc:sldMk cId="3302333164" sldId="440"/>
            <ac:picMk id="8" creationId="{7822EC53-DA81-49C4-A63A-117B74C9E2C2}"/>
          </ac:picMkLst>
        </pc:picChg>
      </pc:sldChg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3108623708" sldId="441"/>
        </pc:sldMkLst>
        <pc:spChg chg="del">
          <ac:chgData name="jing guo" userId="3cf27de5-6694-4e43-bd99-ac7b83aeb7ed" providerId="ADAL" clId="{37E86482-35A1-4FE4-9591-7ACE271D8647}" dt="2021-09-17T05:55:02.252" v="2701" actId="478"/>
          <ac:spMkLst>
            <pc:docMk/>
            <pc:sldMk cId="3108623708" sldId="441"/>
            <ac:spMk id="2" creationId="{6DC484E3-EFF2-4B7F-92B2-D4E9F5881577}"/>
          </ac:spMkLst>
        </pc:spChg>
        <pc:spChg chg="del">
          <ac:chgData name="jing guo" userId="3cf27de5-6694-4e43-bd99-ac7b83aeb7ed" providerId="ADAL" clId="{37E86482-35A1-4FE4-9591-7ACE271D8647}" dt="2021-09-17T05:54:53.122" v="2699" actId="478"/>
          <ac:spMkLst>
            <pc:docMk/>
            <pc:sldMk cId="3108623708" sldId="441"/>
            <ac:spMk id="3" creationId="{26C1E459-5BCA-4231-90A7-421FEA545DD8}"/>
          </ac:spMkLst>
        </pc:spChg>
        <pc:spChg chg="add del mod">
          <ac:chgData name="jing guo" userId="3cf27de5-6694-4e43-bd99-ac7b83aeb7ed" providerId="ADAL" clId="{37E86482-35A1-4FE4-9591-7ACE271D8647}" dt="2021-09-17T05:55:15.037" v="2703" actId="478"/>
          <ac:spMkLst>
            <pc:docMk/>
            <pc:sldMk cId="3108623708" sldId="441"/>
            <ac:spMk id="4" creationId="{303EBA93-2801-42D6-A99C-3CD4837CEAC8}"/>
          </ac:spMkLst>
        </pc:spChg>
        <pc:spChg chg="add del mod">
          <ac:chgData name="jing guo" userId="3cf27de5-6694-4e43-bd99-ac7b83aeb7ed" providerId="ADAL" clId="{37E86482-35A1-4FE4-9591-7ACE271D8647}" dt="2021-09-17T05:55:17.276" v="2705" actId="478"/>
          <ac:spMkLst>
            <pc:docMk/>
            <pc:sldMk cId="3108623708" sldId="441"/>
            <ac:spMk id="5" creationId="{44863B72-E735-4F7D-8E07-7954BC5A5A03}"/>
          </ac:spMkLst>
        </pc:spChg>
        <pc:spChg chg="add mod">
          <ac:chgData name="jing guo" userId="3cf27de5-6694-4e43-bd99-ac7b83aeb7ed" providerId="ADAL" clId="{37E86482-35A1-4FE4-9591-7ACE271D8647}" dt="2021-09-17T05:56:16.700" v="2727" actId="1076"/>
          <ac:spMkLst>
            <pc:docMk/>
            <pc:sldMk cId="3108623708" sldId="441"/>
            <ac:spMk id="6" creationId="{F4D2FD06-7EB3-4BAE-90E2-4D0493C54CDD}"/>
          </ac:spMkLst>
        </pc:spChg>
        <pc:spChg chg="add del mod">
          <ac:chgData name="jing guo" userId="3cf27de5-6694-4e43-bd99-ac7b83aeb7ed" providerId="ADAL" clId="{37E86482-35A1-4FE4-9591-7ACE271D8647}" dt="2021-09-17T05:55:20.082" v="2707" actId="478"/>
          <ac:spMkLst>
            <pc:docMk/>
            <pc:sldMk cId="3108623708" sldId="441"/>
            <ac:spMk id="7" creationId="{56214CF9-7937-47B7-9C1E-B26D8BE035E1}"/>
          </ac:spMkLst>
        </pc:spChg>
        <pc:spChg chg="add mod">
          <ac:chgData name="jing guo" userId="3cf27de5-6694-4e43-bd99-ac7b83aeb7ed" providerId="ADAL" clId="{37E86482-35A1-4FE4-9591-7ACE271D8647}" dt="2021-09-17T06:03:37.723" v="2851" actId="207"/>
          <ac:spMkLst>
            <pc:docMk/>
            <pc:sldMk cId="3108623708" sldId="441"/>
            <ac:spMk id="9" creationId="{903531BE-4081-4E64-AFF4-10F480EF760B}"/>
          </ac:spMkLst>
        </pc:spChg>
        <pc:spChg chg="add mod">
          <ac:chgData name="jing guo" userId="3cf27de5-6694-4e43-bd99-ac7b83aeb7ed" providerId="ADAL" clId="{37E86482-35A1-4FE4-9591-7ACE271D8647}" dt="2021-09-17T05:55:34.606" v="2719" actId="1038"/>
          <ac:spMkLst>
            <pc:docMk/>
            <pc:sldMk cId="3108623708" sldId="441"/>
            <ac:spMk id="10" creationId="{153B41D7-CED0-4C07-894E-B08AC9FDBB04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1" creationId="{D8309CE9-C79D-4FBB-BF3C-FFF1AAF08F28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2" creationId="{E1C64387-2188-481C-8FB3-58275BC34976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3" creationId="{096ED592-20F4-47E8-B66F-55D24A3C28E1}"/>
          </ac:spMkLst>
        </pc:spChg>
        <pc:spChg chg="add mod ord">
          <ac:chgData name="jing guo" userId="3cf27de5-6694-4e43-bd99-ac7b83aeb7ed" providerId="ADAL" clId="{37E86482-35A1-4FE4-9591-7ACE271D8647}" dt="2021-09-17T06:03:45.949" v="2852" actId="1076"/>
          <ac:spMkLst>
            <pc:docMk/>
            <pc:sldMk cId="3108623708" sldId="441"/>
            <ac:spMk id="14" creationId="{895A1362-0186-402B-83D2-C8DF89020B4C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5" creationId="{4F90A3B6-6634-49B2-B11F-60A32FE8BBB3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6" creationId="{FA4EE7D6-3438-4BF3-B2D6-96968B37E2BB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7" creationId="{101154CF-44FC-4F32-8077-68AA0D75EF55}"/>
          </ac:spMkLst>
        </pc:spChg>
        <pc:picChg chg="add mod">
          <ac:chgData name="jing guo" userId="3cf27de5-6694-4e43-bd99-ac7b83aeb7ed" providerId="ADAL" clId="{37E86482-35A1-4FE4-9591-7ACE271D8647}" dt="2021-09-17T05:55:29.592" v="2710" actId="1076"/>
          <ac:picMkLst>
            <pc:docMk/>
            <pc:sldMk cId="3108623708" sldId="441"/>
            <ac:picMk id="8" creationId="{8DECB705-F97C-456F-BA91-07F240DD06BB}"/>
          </ac:picMkLst>
        </pc:picChg>
      </pc:sldChg>
      <pc:sldChg chg="del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2640635626" sldId="442"/>
        </pc:sldMkLst>
        <pc:spChg chg="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8" creationId="{25EDD2EC-20B4-45EA-93E3-35ACBA815066}"/>
          </ac:spMkLst>
        </pc:spChg>
        <pc:spChg chg="mod">
          <ac:chgData name="jing guo" userId="3cf27de5-6694-4e43-bd99-ac7b83aeb7ed" providerId="ADAL" clId="{37E86482-35A1-4FE4-9591-7ACE271D8647}" dt="2021-09-17T06:16:18.602" v="3056" actId="1076"/>
          <ac:spMkLst>
            <pc:docMk/>
            <pc:sldMk cId="2640635626" sldId="442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6:00.848" v="3053" actId="1076"/>
          <ac:spMkLst>
            <pc:docMk/>
            <pc:sldMk cId="2640635626" sldId="442"/>
            <ac:spMk id="56328" creationId="{C54E4978-0AA7-4B82-83FE-D4CB48543E7E}"/>
          </ac:spMkLst>
        </pc:spChg>
        <pc:spChg chg="del 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56331" creationId="{126BBAF5-E866-4A21-A76B-0D59F322AD3B}"/>
          </ac:spMkLst>
        </pc:spChg>
        <pc:grpChg chg="del mod">
          <ac:chgData name="jing guo" userId="3cf27de5-6694-4e43-bd99-ac7b83aeb7ed" providerId="ADAL" clId="{37E86482-35A1-4FE4-9591-7ACE271D8647}" dt="2021-09-17T06:16:11.340" v="3055" actId="478"/>
          <ac:grpSpMkLst>
            <pc:docMk/>
            <pc:sldMk cId="2640635626" sldId="442"/>
            <ac:grpSpMk id="56329" creationId="{E1C810EC-4A92-4723-807E-38F25F3F7541}"/>
          </ac:grpSpMkLst>
        </pc:grpChg>
      </pc:sldChg>
      <pc:sldChg chg="add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566269378" sldId="443"/>
        </pc:sldMkLst>
        <pc:spChg chg="add mod">
          <ac:chgData name="jing guo" userId="3cf27de5-6694-4e43-bd99-ac7b83aeb7ed" providerId="ADAL" clId="{37E86482-35A1-4FE4-9591-7ACE271D8647}" dt="2021-09-17T06:19:24.482" v="3086" actId="1076"/>
          <ac:spMkLst>
            <pc:docMk/>
            <pc:sldMk cId="566269378" sldId="443"/>
            <ac:spMk id="2" creationId="{13B02CF2-0850-4A95-8652-0797702CA64E}"/>
          </ac:spMkLst>
        </pc:spChg>
      </pc:sldChg>
      <pc:sldChg chg="addSp delSp modSp new mod modTransition modClrScheme modAnim chgLayout">
        <pc:chgData name="jing guo" userId="3cf27de5-6694-4e43-bd99-ac7b83aeb7ed" providerId="ADAL" clId="{37E86482-35A1-4FE4-9591-7ACE271D8647}" dt="2021-09-17T08:21:44.401" v="3425"/>
        <pc:sldMkLst>
          <pc:docMk/>
          <pc:sldMk cId="3938405622" sldId="444"/>
        </pc:sldMkLst>
        <pc:spChg chg="add del mod or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2" creationId="{27C14ED5-3496-4005-A332-D4C0C8ED4D99}"/>
          </ac:spMkLst>
        </pc:spChg>
        <pc:spChg chg="add del mo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3" creationId="{1B85312A-08E3-4EF8-9BE0-3F570157E62B}"/>
          </ac:spMkLst>
        </pc:spChg>
        <pc:spChg chg="add del mod">
          <ac:chgData name="jing guo" userId="3cf27de5-6694-4e43-bd99-ac7b83aeb7ed" providerId="ADAL" clId="{37E86482-35A1-4FE4-9591-7ACE271D8647}" dt="2021-09-17T06:28:51.287" v="3311" actId="1076"/>
          <ac:spMkLst>
            <pc:docMk/>
            <pc:sldMk cId="3938405622" sldId="444"/>
            <ac:spMk id="4" creationId="{0A0C2433-6924-4C5F-956E-8008DE22B7B0}"/>
          </ac:spMkLst>
        </pc:spChg>
        <pc:spChg chg="add del mod ord">
          <ac:chgData name="jing guo" userId="3cf27de5-6694-4e43-bd99-ac7b83aeb7ed" providerId="ADAL" clId="{37E86482-35A1-4FE4-9591-7ACE271D8647}" dt="2021-09-17T06:20:17.997" v="3092" actId="478"/>
          <ac:spMkLst>
            <pc:docMk/>
            <pc:sldMk cId="3938405622" sldId="444"/>
            <ac:spMk id="5" creationId="{27F456DC-62BD-4129-AC86-B1417C015D1B}"/>
          </ac:spMkLst>
        </pc:spChg>
        <pc:spChg chg="add del mod ord">
          <ac:chgData name="jing guo" userId="3cf27de5-6694-4e43-bd99-ac7b83aeb7ed" providerId="ADAL" clId="{37E86482-35A1-4FE4-9591-7ACE271D8647}" dt="2021-09-17T06:21:10.358" v="3160" actId="478"/>
          <ac:spMkLst>
            <pc:docMk/>
            <pc:sldMk cId="3938405622" sldId="444"/>
            <ac:spMk id="6" creationId="{6FEF82B8-FC50-4D96-9ECE-BA85EB91D154}"/>
          </ac:spMkLst>
        </pc:spChg>
        <pc:spChg chg="add mod">
          <ac:chgData name="jing guo" userId="3cf27de5-6694-4e43-bd99-ac7b83aeb7ed" providerId="ADAL" clId="{37E86482-35A1-4FE4-9591-7ACE271D8647}" dt="2021-09-17T06:29:03.873" v="3313" actId="1076"/>
          <ac:spMkLst>
            <pc:docMk/>
            <pc:sldMk cId="3938405622" sldId="444"/>
            <ac:spMk id="7" creationId="{7BA7480E-B960-41BD-A700-AE3BA1F90168}"/>
          </ac:spMkLst>
        </pc:spChg>
        <pc:spChg chg="add mod">
          <ac:chgData name="jing guo" userId="3cf27de5-6694-4e43-bd99-ac7b83aeb7ed" providerId="ADAL" clId="{37E86482-35A1-4FE4-9591-7ACE271D8647}" dt="2021-09-17T06:28:56.718" v="3312" actId="1076"/>
          <ac:spMkLst>
            <pc:docMk/>
            <pc:sldMk cId="3938405622" sldId="444"/>
            <ac:spMk id="9" creationId="{CC0545AE-77E9-4D95-B904-D6E5E103AD25}"/>
          </ac:spMkLst>
        </pc:spChg>
        <pc:spChg chg="add mod">
          <ac:chgData name="jing guo" userId="3cf27de5-6694-4e43-bd99-ac7b83aeb7ed" providerId="ADAL" clId="{37E86482-35A1-4FE4-9591-7ACE271D8647}" dt="2021-09-17T06:29:37.972" v="3358" actId="1036"/>
          <ac:spMkLst>
            <pc:docMk/>
            <pc:sldMk cId="3938405622" sldId="444"/>
            <ac:spMk id="10" creationId="{5B6397A1-520A-41D5-AE29-7254F19CD785}"/>
          </ac:spMkLst>
        </pc:spChg>
        <pc:picChg chg="add mod">
          <ac:chgData name="jing guo" userId="3cf27de5-6694-4e43-bd99-ac7b83aeb7ed" providerId="ADAL" clId="{37E86482-35A1-4FE4-9591-7ACE271D8647}" dt="2021-09-17T06:29:06.754" v="3314" actId="1076"/>
          <ac:picMkLst>
            <pc:docMk/>
            <pc:sldMk cId="3938405622" sldId="444"/>
            <ac:picMk id="11" creationId="{0B2C4E76-7033-4108-BC8C-72DC243F3190}"/>
          </ac:picMkLst>
        </pc:picChg>
        <pc:picChg chg="add del mod">
          <ac:chgData name="jing guo" userId="3cf27de5-6694-4e43-bd99-ac7b83aeb7ed" providerId="ADAL" clId="{37E86482-35A1-4FE4-9591-7ACE271D8647}" dt="2021-09-17T06:27:22.790" v="3290" actId="21"/>
          <ac:picMkLst>
            <pc:docMk/>
            <pc:sldMk cId="3938405622" sldId="444"/>
            <ac:picMk id="13" creationId="{FB820B8E-5402-4156-B786-DC72E632265E}"/>
          </ac:picMkLst>
        </pc:picChg>
        <pc:picChg chg="add mod">
          <ac:chgData name="jing guo" userId="3cf27de5-6694-4e43-bd99-ac7b83aeb7ed" providerId="ADAL" clId="{37E86482-35A1-4FE4-9591-7ACE271D8647}" dt="2021-09-17T06:29:03.873" v="3313" actId="1076"/>
          <ac:picMkLst>
            <pc:docMk/>
            <pc:sldMk cId="3938405622" sldId="444"/>
            <ac:picMk id="15" creationId="{F673B1D0-0878-4BF1-B47A-3E4A6845577E}"/>
          </ac:picMkLst>
        </pc:picChg>
        <pc:picChg chg="add mod">
          <ac:chgData name="jing guo" userId="3cf27de5-6694-4e43-bd99-ac7b83aeb7ed" providerId="ADAL" clId="{37E86482-35A1-4FE4-9591-7ACE271D8647}" dt="2021-09-17T06:29:37.972" v="3358" actId="1036"/>
          <ac:picMkLst>
            <pc:docMk/>
            <pc:sldMk cId="3938405622" sldId="444"/>
            <ac:picMk id="16" creationId="{52BFD8B2-E75F-40F9-8B26-C807307AC769}"/>
          </ac:picMkLst>
        </pc:picChg>
        <pc:picChg chg="add mod">
          <ac:chgData name="jing guo" userId="3cf27de5-6694-4e43-bd99-ac7b83aeb7ed" providerId="ADAL" clId="{37E86482-35A1-4FE4-9591-7ACE271D8647}" dt="2021-09-17T06:29:09.686" v="3315" actId="1076"/>
          <ac:picMkLst>
            <pc:docMk/>
            <pc:sldMk cId="3938405622" sldId="444"/>
            <ac:picMk id="17" creationId="{C3C1D90A-7653-4010-BB4D-AB9B7623BB90}"/>
          </ac:picMkLst>
        </pc:picChg>
        <pc:picChg chg="add mod">
          <ac:chgData name="jing guo" userId="3cf27de5-6694-4e43-bd99-ac7b83aeb7ed" providerId="ADAL" clId="{37E86482-35A1-4FE4-9591-7ACE271D8647}" dt="2021-09-17T06:29:28.325" v="3319" actId="14100"/>
          <ac:picMkLst>
            <pc:docMk/>
            <pc:sldMk cId="3938405622" sldId="444"/>
            <ac:picMk id="18" creationId="{9A080BA3-CD7C-4BAB-843C-B172F26C9317}"/>
          </ac:picMkLst>
        </pc:picChg>
      </pc:sldChg>
      <pc:sldChg chg="new del">
        <pc:chgData name="jing guo" userId="3cf27de5-6694-4e43-bd99-ac7b83aeb7ed" providerId="ADAL" clId="{37E86482-35A1-4FE4-9591-7ACE271D8647}" dt="2021-09-17T08:06:49.588" v="3361" actId="47"/>
        <pc:sldMkLst>
          <pc:docMk/>
          <pc:sldMk cId="2131560002" sldId="445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326851693" sldId="522"/>
        </pc:sldMkLst>
        <pc:spChg chg="mod">
          <ac:chgData name="jing guo" userId="3cf27de5-6694-4e43-bd99-ac7b83aeb7ed" providerId="ADAL" clId="{37E86482-35A1-4FE4-9591-7ACE271D8647}" dt="2021-09-17T08:12:23.607" v="3405" actId="1076"/>
          <ac:spMkLst>
            <pc:docMk/>
            <pc:sldMk cId="2326851693" sldId="522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40.744" v="3410" actId="1076"/>
          <ac:spMkLst>
            <pc:docMk/>
            <pc:sldMk cId="2326851693" sldId="522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30.432" v="3406" actId="14100"/>
          <ac:grpSpMkLst>
            <pc:docMk/>
            <pc:sldMk cId="2326851693" sldId="522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446993785" sldId="524"/>
        </pc:sldMkLst>
        <pc:spChg chg="mod">
          <ac:chgData name="jing guo" userId="3cf27de5-6694-4e43-bd99-ac7b83aeb7ed" providerId="ADAL" clId="{37E86482-35A1-4FE4-9591-7ACE271D8647}" dt="2021-09-17T08:13:03.380" v="3417" actId="1076"/>
          <ac:spMkLst>
            <pc:docMk/>
            <pc:sldMk cId="3446993785" sldId="524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55.060" v="3414" actId="403"/>
          <ac:spMkLst>
            <pc:docMk/>
            <pc:sldMk cId="3446993785" sldId="524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53.022" v="3413" actId="14100"/>
          <ac:grpSpMkLst>
            <pc:docMk/>
            <pc:sldMk cId="3446993785" sldId="524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709100255" sldId="529"/>
        </pc:sldMkLst>
        <pc:spChg chg="mod">
          <ac:chgData name="jing guo" userId="3cf27de5-6694-4e43-bd99-ac7b83aeb7ed" providerId="ADAL" clId="{37E86482-35A1-4FE4-9591-7ACE271D8647}" dt="2021-09-17T08:13:12.590" v="3420" actId="1076"/>
          <ac:spMkLst>
            <pc:docMk/>
            <pc:sldMk cId="3709100255" sldId="529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3:24.482" v="3423" actId="403"/>
          <ac:spMkLst>
            <pc:docMk/>
            <pc:sldMk cId="3709100255" sldId="529"/>
            <ac:spMk id="9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3:18.096" v="3421" actId="1076"/>
          <ac:grpSpMkLst>
            <pc:docMk/>
            <pc:sldMk cId="3709100255" sldId="529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720560521" sldId="531"/>
        </pc:sldMkLst>
        <pc:spChg chg="mod">
          <ac:chgData name="jing guo" userId="3cf27de5-6694-4e43-bd99-ac7b83aeb7ed" providerId="ADAL" clId="{37E86482-35A1-4FE4-9591-7ACE271D8647}" dt="2021-09-17T08:07:10.154" v="3364" actId="1076"/>
          <ac:spMkLst>
            <pc:docMk/>
            <pc:sldMk cId="720560521" sldId="531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33.980" v="3368" actId="13926"/>
          <ac:spMkLst>
            <pc:docMk/>
            <pc:sldMk cId="720560521" sldId="531"/>
            <ac:spMk id="23" creationId="{00000000-0000-0000-0000-00000000000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080793302" sldId="535"/>
        </pc:sldMkLst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5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2.659" v="3372" actId="1076"/>
          <ac:spMkLst>
            <pc:docMk/>
            <pc:sldMk cId="3080793302" sldId="535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8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9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7.773" v="3373" actId="1076"/>
          <ac:spMkLst>
            <pc:docMk/>
            <pc:sldMk cId="3080793302" sldId="535"/>
            <ac:spMk id="12" creationId="{89B1AACD-848D-304B-AADB-3B2C37F8475B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6826818" sldId="536"/>
        </pc:sldMkLst>
        <pc:spChg chg="mod">
          <ac:chgData name="jing guo" userId="3cf27de5-6694-4e43-bd99-ac7b83aeb7ed" providerId="ADAL" clId="{37E86482-35A1-4FE4-9591-7ACE271D8647}" dt="2021-09-17T08:09:01.975" v="3385" actId="404"/>
          <ac:spMkLst>
            <pc:docMk/>
            <pc:sldMk cId="1136826818" sldId="536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26.596" v="3379" actId="1076"/>
          <ac:spMkLst>
            <pc:docMk/>
            <pc:sldMk cId="1136826818" sldId="536"/>
            <ac:spMk id="19" creationId="{89B1AACD-848D-304B-AADB-3B2C37F8475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9356746" sldId="537"/>
        </pc:sldMkLst>
        <pc:spChg chg="add mod">
          <ac:chgData name="jing guo" userId="3cf27de5-6694-4e43-bd99-ac7b83aeb7ed" providerId="ADAL" clId="{37E86482-35A1-4FE4-9591-7ACE271D8647}" dt="2021-09-17T08:08:58.353" v="3384" actId="404"/>
          <ac:spMkLst>
            <pc:docMk/>
            <pc:sldMk cId="1139356746" sldId="537"/>
            <ac:spMk id="5" creationId="{B9D2757F-9F93-42F9-B99B-B936478EE8B9}"/>
          </ac:spMkLst>
        </pc:spChg>
        <pc:spChg chg="del">
          <ac:chgData name="jing guo" userId="3cf27de5-6694-4e43-bd99-ac7b83aeb7ed" providerId="ADAL" clId="{37E86482-35A1-4FE4-9591-7ACE271D8647}" dt="2021-09-17T08:08:39.333" v="3381" actId="478"/>
          <ac:spMkLst>
            <pc:docMk/>
            <pc:sldMk cId="1139356746" sldId="537"/>
            <ac:spMk id="6" creationId="{00000000-0000-0000-0000-000000000000}"/>
          </ac:spMkLst>
        </pc:spChg>
      </pc:sldChg>
      <pc:sldMasterChg chg="addSldLayout modSldLayout">
        <pc:chgData name="jing guo" userId="3cf27de5-6694-4e43-bd99-ac7b83aeb7ed" providerId="ADAL" clId="{37E86482-35A1-4FE4-9591-7ACE271D8647}" dt="2021-09-14T07:41:15.513" v="3" actId="11236"/>
        <pc:sldMasterMkLst>
          <pc:docMk/>
          <pc:sldMasterMk cId="1040787331" sldId="2147483648"/>
        </pc:sldMasterMkLst>
        <pc:sldLayoutChg chg="add">
          <pc:chgData name="jing guo" userId="3cf27de5-6694-4e43-bd99-ac7b83aeb7ed" providerId="ADAL" clId="{37E86482-35A1-4FE4-9591-7ACE271D8647}" dt="2021-09-14T07:41:02.023" v="0" actId="680"/>
          <pc:sldLayoutMkLst>
            <pc:docMk/>
            <pc:sldMasterMk cId="1040787331" sldId="2147483648"/>
            <pc:sldLayoutMk cId="1418536359" sldId="2147483649"/>
          </pc:sldLayoutMkLst>
        </pc:sldLayoutChg>
        <pc:sldLayoutChg chg="new mod">
          <pc:chgData name="jing guo" userId="3cf27de5-6694-4e43-bd99-ac7b83aeb7ed" providerId="ADAL" clId="{37E86482-35A1-4FE4-9591-7ACE271D8647}" dt="2021-09-14T07:41:12.816" v="2" actId="11236"/>
          <pc:sldLayoutMkLst>
            <pc:docMk/>
            <pc:sldMasterMk cId="3564953541" sldId="2147483892"/>
            <pc:sldLayoutMk cId="101757028" sldId="2147483650"/>
          </pc:sldLayoutMkLst>
        </pc:sldLayoutChg>
        <pc:sldLayoutChg chg="new mod">
          <pc:chgData name="jing guo" userId="3cf27de5-6694-4e43-bd99-ac7b83aeb7ed" providerId="ADAL" clId="{37E86482-35A1-4FE4-9591-7ACE271D8647}" dt="2021-09-14T07:41:15.513" v="3" actId="11236"/>
          <pc:sldLayoutMkLst>
            <pc:docMk/>
            <pc:sldMasterMk cId="3564953541" sldId="2147483892"/>
            <pc:sldLayoutMk cId="4188703195" sldId="2147483651"/>
          </pc:sldLayoutMkLst>
        </pc:sldLayoutChg>
      </pc:sldMasterChg>
      <pc:sldMasterChg chg="modSldLayout">
        <pc:chgData name="jing guo" userId="3cf27de5-6694-4e43-bd99-ac7b83aeb7ed" providerId="ADAL" clId="{37E86482-35A1-4FE4-9591-7ACE271D8647}" dt="2021-09-14T07:47:44.421" v="36" actId="14100"/>
        <pc:sldMasterMkLst>
          <pc:docMk/>
          <pc:sldMasterMk cId="3022788809" sldId="2147483832"/>
        </pc:sldMasterMkLst>
        <pc:sldLayoutChg chg="modSp mod">
          <pc:chgData name="jing guo" userId="3cf27de5-6694-4e43-bd99-ac7b83aeb7ed" providerId="ADAL" clId="{37E86482-35A1-4FE4-9591-7ACE271D8647}" dt="2021-09-14T07:47:44.421" v="36" actId="14100"/>
          <pc:sldLayoutMkLst>
            <pc:docMk/>
            <pc:sldMasterMk cId="3022788809" sldId="2147483832"/>
            <pc:sldLayoutMk cId="2805467076" sldId="2147483833"/>
          </pc:sldLayoutMkLst>
          <pc:spChg chg="mod">
            <ac:chgData name="jing guo" userId="3cf27de5-6694-4e43-bd99-ac7b83aeb7ed" providerId="ADAL" clId="{37E86482-35A1-4FE4-9591-7ACE271D8647}" dt="2021-09-14T07:47:44.421" v="36" actId="14100"/>
            <ac:spMkLst>
              <pc:docMk/>
              <pc:sldMasterMk cId="3022788809" sldId="2147483832"/>
              <pc:sldLayoutMk cId="2805467076" sldId="2147483833"/>
              <ac:spMk id="10" creationId="{00000000-0000-0000-0000-000000000000}"/>
            </ac:spMkLst>
          </pc:spChg>
        </pc:sldLayoutChg>
      </pc:sldMasterChg>
      <pc:sldMasterChg chg="addSp modSp mod setBg">
        <pc:chgData name="jing guo" userId="3cf27de5-6694-4e43-bd99-ac7b83aeb7ed" providerId="ADAL" clId="{37E86482-35A1-4FE4-9591-7ACE271D8647}" dt="2021-09-14T07:52:43.139" v="50"/>
        <pc:sldMasterMkLst>
          <pc:docMk/>
          <pc:sldMasterMk cId="1492744969" sldId="2147483880"/>
        </pc:sldMasterMkLst>
        <pc:picChg chg="add mod">
          <ac:chgData name="jing guo" userId="3cf27de5-6694-4e43-bd99-ac7b83aeb7ed" providerId="ADAL" clId="{37E86482-35A1-4FE4-9591-7ACE271D8647}" dt="2021-09-14T07:51:50.328" v="44" actId="207"/>
          <ac:picMkLst>
            <pc:docMk/>
            <pc:sldMasterMk cId="1492744969" sldId="2147483880"/>
            <ac:picMk id="9" creationId="{3FFA4B42-53D7-494E-BDA9-580E71164AB5}"/>
          </ac:picMkLst>
        </pc:picChg>
      </pc:sldMasterChg>
      <pc:sldMasterChg chg="addSp delSp modSp mod modTransition delSldLayout modSldLayout">
        <pc:chgData name="jing guo" userId="3cf27de5-6694-4e43-bd99-ac7b83aeb7ed" providerId="ADAL" clId="{37E86482-35A1-4FE4-9591-7ACE271D8647}" dt="2021-12-08T13:48:36.104" v="3440" actId="478"/>
        <pc:sldMasterMkLst>
          <pc:docMk/>
          <pc:sldMasterMk cId="3564953541" sldId="2147483892"/>
        </pc:sldMasterMkLst>
        <pc:spChg chg="del mod topLvl">
          <ac:chgData name="jing guo" userId="3cf27de5-6694-4e43-bd99-ac7b83aeb7ed" providerId="ADAL" clId="{37E86482-35A1-4FE4-9591-7ACE271D8647}" dt="2021-12-08T13:38:52.450" v="3436" actId="478"/>
          <ac:spMkLst>
            <pc:docMk/>
            <pc:sldMasterMk cId="3564953541" sldId="2147483892"/>
            <ac:spMk id="10" creationId="{36366316-A4EF-4240-A727-53D332C44C6C}"/>
          </ac:spMkLst>
        </pc:spChg>
        <pc:spChg chg="add del mod">
          <ac:chgData name="jing guo" userId="3cf27de5-6694-4e43-bd99-ac7b83aeb7ed" providerId="ADAL" clId="{37E86482-35A1-4FE4-9591-7ACE271D8647}" dt="2021-12-08T13:38:38.205" v="3433" actId="478"/>
          <ac:spMkLst>
            <pc:docMk/>
            <pc:sldMasterMk cId="3564953541" sldId="2147483892"/>
            <ac:spMk id="12" creationId="{491856DB-93C8-48AD-8AEF-5D9563740A7C}"/>
          </ac:spMkLst>
        </pc:spChg>
        <pc:spChg chg="add del mod">
          <ac:chgData name="jing guo" userId="3cf27de5-6694-4e43-bd99-ac7b83aeb7ed" providerId="ADAL" clId="{37E86482-35A1-4FE4-9591-7ACE271D8647}" dt="2021-12-08T13:48:36.104" v="3440" actId="478"/>
          <ac:spMkLst>
            <pc:docMk/>
            <pc:sldMasterMk cId="3564953541" sldId="2147483892"/>
            <ac:spMk id="13" creationId="{5729E434-A1B0-4CFC-8EBA-C089C932FEE9}"/>
          </ac:spMkLst>
        </pc:spChg>
        <pc:spChg chg="mod">
          <ac:chgData name="jing guo" userId="3cf27de5-6694-4e43-bd99-ac7b83aeb7ed" providerId="ADAL" clId="{37E86482-35A1-4FE4-9591-7ACE271D8647}" dt="2021-12-08T13:38:53.184" v="3437"/>
          <ac:spMkLst>
            <pc:docMk/>
            <pc:sldMasterMk cId="3564953541" sldId="2147483892"/>
            <ac:spMk id="15" creationId="{EE4B3D6C-1716-4BDE-A666-DFF56EA0366D}"/>
          </ac:spMkLst>
        </pc:spChg>
        <pc:grpChg chg="add del mod">
          <ac:chgData name="jing guo" userId="3cf27de5-6694-4e43-bd99-ac7b83aeb7ed" providerId="ADAL" clId="{37E86482-35A1-4FE4-9591-7ACE271D8647}" dt="2021-12-08T13:38:51.007" v="3435" actId="478"/>
          <ac:grpSpMkLst>
            <pc:docMk/>
            <pc:sldMasterMk cId="3564953541" sldId="2147483892"/>
            <ac:grpSpMk id="9" creationId="{1294BD98-97C4-4FDA-9CC2-14A05B869E39}"/>
          </ac:grpSpMkLst>
        </pc:grpChg>
        <pc:grpChg chg="add del mod">
          <ac:chgData name="jing guo" userId="3cf27de5-6694-4e43-bd99-ac7b83aeb7ed" providerId="ADAL" clId="{37E86482-35A1-4FE4-9591-7ACE271D8647}" dt="2021-12-08T13:48:34.907" v="3439" actId="478"/>
          <ac:grpSpMkLst>
            <pc:docMk/>
            <pc:sldMasterMk cId="3564953541" sldId="2147483892"/>
            <ac:grpSpMk id="14" creationId="{287CEAA1-F4A1-4BED-AE6F-6BB4B7C5EBFD}"/>
          </ac:grpSpMkLst>
        </pc:grpChg>
        <pc:picChg chg="add mod modCrop">
          <ac:chgData name="jing guo" userId="3cf27de5-6694-4e43-bd99-ac7b83aeb7ed" providerId="ADAL" clId="{37E86482-35A1-4FE4-9591-7ACE271D8647}" dt="2021-09-14T15:26:03.750" v="2335" actId="1037"/>
          <ac:picMkLst>
            <pc:docMk/>
            <pc:sldMasterMk cId="3564953541" sldId="2147483892"/>
            <ac:picMk id="8" creationId="{B57641F7-9561-4C46-B03E-7AA301AF70DE}"/>
          </ac:picMkLst>
        </pc:picChg>
        <pc:picChg chg="del mod topLvl">
          <ac:chgData name="jing guo" userId="3cf27de5-6694-4e43-bd99-ac7b83aeb7ed" providerId="ADAL" clId="{37E86482-35A1-4FE4-9591-7ACE271D8647}" dt="2021-12-08T13:38:51.007" v="3435" actId="478"/>
          <ac:picMkLst>
            <pc:docMk/>
            <pc:sldMasterMk cId="3564953541" sldId="2147483892"/>
            <ac:picMk id="11" creationId="{BB6A5E1F-0512-49D9-B8CF-5788F89B28A9}"/>
          </ac:picMkLst>
        </pc:picChg>
        <pc:picChg chg="mod">
          <ac:chgData name="jing guo" userId="3cf27de5-6694-4e43-bd99-ac7b83aeb7ed" providerId="ADAL" clId="{37E86482-35A1-4FE4-9591-7ACE271D8647}" dt="2021-12-08T13:38:53.184" v="3437"/>
          <ac:picMkLst>
            <pc:docMk/>
            <pc:sldMasterMk cId="3564953541" sldId="2147483892"/>
            <ac:picMk id="16" creationId="{909C9350-1C3C-4A10-85A4-689E6C24410A}"/>
          </ac:picMkLst>
        </pc:picChg>
        <pc:cxnChg chg="del mod">
          <ac:chgData name="jing guo" userId="3cf27de5-6694-4e43-bd99-ac7b83aeb7ed" providerId="ADAL" clId="{37E86482-35A1-4FE4-9591-7ACE271D8647}" dt="2021-09-14T09:39:31.242" v="2188" actId="478"/>
          <ac:cxnSpMkLst>
            <pc:docMk/>
            <pc:sldMasterMk cId="3564953541" sldId="2147483892"/>
            <ac:cxnSpMk id="7" creationId="{00000000-0000-0000-0000-000000000000}"/>
          </ac:cxnSpMkLst>
        </pc:cxn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01757028" sldId="2147483650"/>
          </pc:sldLayoutMkLst>
          <pc:spChg chg="del">
            <ac:chgData name="jing guo" userId="3cf27de5-6694-4e43-bd99-ac7b83aeb7ed" providerId="ADAL" clId="{37E86482-35A1-4FE4-9591-7ACE271D8647}" dt="2021-09-14T15:44:28.614" v="2620" actId="478"/>
            <ac:spMkLst>
              <pc:docMk/>
              <pc:sldMasterMk cId="3564953541" sldId="2147483892"/>
              <pc:sldLayoutMk cId="101757028" sldId="2147483650"/>
              <ac:spMk id="2" creationId="{32415670-F63B-475D-A854-A34C6C926CA1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3" creationId="{58E6DFDF-0D1A-4C78-B6BC-63844473279C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4" creationId="{35926092-FEFD-4D34-AE1E-03300D01A583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5" creationId="{D2D624CA-E471-4640-9104-8031C4414A67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6" creationId="{6DF63B10-7B21-45FA-A1B6-BECC21433AA7}"/>
            </ac:spMkLst>
          </pc:spChg>
          <pc:spChg chg="add mod">
            <ac:chgData name="jing guo" userId="3cf27de5-6694-4e43-bd99-ac7b83aeb7ed" providerId="ADAL" clId="{37E86482-35A1-4FE4-9591-7ACE271D8647}" dt="2021-09-14T15:44:59.650" v="2632"/>
            <ac:spMkLst>
              <pc:docMk/>
              <pc:sldMasterMk cId="3564953541" sldId="2147483892"/>
              <pc:sldLayoutMk cId="101757028" sldId="2147483650"/>
              <ac:spMk id="8" creationId="{5B949CF0-0B08-463A-96EE-A2031E44CF8E}"/>
            </ac:spMkLst>
          </pc:spChg>
          <pc:picChg chg="add mod">
            <ac:chgData name="jing guo" userId="3cf27de5-6694-4e43-bd99-ac7b83aeb7ed" providerId="ADAL" clId="{37E86482-35A1-4FE4-9591-7ACE271D8647}" dt="2021-09-14T15:44:29.430" v="2621"/>
            <ac:picMkLst>
              <pc:docMk/>
              <pc:sldMasterMk cId="3564953541" sldId="2147483892"/>
              <pc:sldLayoutMk cId="101757028" sldId="2147483650"/>
              <ac:picMk id="7" creationId="{FD7C5091-87A1-4B69-AEB7-7229BFED067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188703195" sldId="2147483651"/>
          </pc:sldLayoutMkLst>
          <pc:spChg chg="del">
            <ac:chgData name="jing guo" userId="3cf27de5-6694-4e43-bd99-ac7b83aeb7ed" providerId="ADAL" clId="{37E86482-35A1-4FE4-9591-7ACE271D8647}" dt="2021-09-14T15:44:33.977" v="2622" actId="478"/>
            <ac:spMkLst>
              <pc:docMk/>
              <pc:sldMasterMk cId="3564953541" sldId="2147483892"/>
              <pc:sldLayoutMk cId="4188703195" sldId="2147483651"/>
              <ac:spMk id="2" creationId="{9D5C387B-66CF-4043-8632-98C73630BEBE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3" creationId="{03808DB0-BB07-4000-9D5E-8E9DF9DCF738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4" creationId="{FBC2F05C-CB35-4CB9-8EEC-EA24682FFD17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5" creationId="{A72F4F1E-E2EE-424C-90F8-0F2299104414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6" creationId="{24FFB658-F72C-4628-AFB6-8AC596892474}"/>
            </ac:spMkLst>
          </pc:spChg>
          <pc:spChg chg="add mod">
            <ac:chgData name="jing guo" userId="3cf27de5-6694-4e43-bd99-ac7b83aeb7ed" providerId="ADAL" clId="{37E86482-35A1-4FE4-9591-7ACE271D8647}" dt="2021-09-14T15:45:01.436" v="2633"/>
            <ac:spMkLst>
              <pc:docMk/>
              <pc:sldMasterMk cId="3564953541" sldId="2147483892"/>
              <pc:sldLayoutMk cId="4188703195" sldId="2147483651"/>
              <ac:spMk id="8" creationId="{E26D4F6A-8504-4187-BCE9-7D8C8497482D}"/>
            </ac:spMkLst>
          </pc:spChg>
          <pc:picChg chg="add mod">
            <ac:chgData name="jing guo" userId="3cf27de5-6694-4e43-bd99-ac7b83aeb7ed" providerId="ADAL" clId="{37E86482-35A1-4FE4-9591-7ACE271D8647}" dt="2021-09-14T15:44:34.962" v="2623"/>
            <ac:picMkLst>
              <pc:docMk/>
              <pc:sldMasterMk cId="3564953541" sldId="2147483892"/>
              <pc:sldLayoutMk cId="4188703195" sldId="2147483651"/>
              <ac:picMk id="7" creationId="{D69F54C3-970F-49C4-9D2F-8B833C273316}"/>
            </ac:picMkLst>
          </pc:picChg>
        </pc:sldLayoutChg>
        <pc:sldLayoutChg chg="addSp delSp modSp mod modTransition setBg">
          <pc:chgData name="jing guo" userId="3cf27de5-6694-4e43-bd99-ac7b83aeb7ed" providerId="ADAL" clId="{37E86482-35A1-4FE4-9591-7ACE271D8647}" dt="2021-12-08T13:40:57.706" v="3438" actId="1076"/>
          <pc:sldLayoutMkLst>
            <pc:docMk/>
            <pc:sldMasterMk cId="3564953541" sldId="2147483892"/>
            <pc:sldLayoutMk cId="2536221396" sldId="2147483893"/>
          </pc:sldLayoutMkLst>
          <pc:spChg chg="del mod">
            <ac:chgData name="jing guo" userId="3cf27de5-6694-4e43-bd99-ac7b83aeb7ed" providerId="ADAL" clId="{37E86482-35A1-4FE4-9591-7ACE271D8647}" dt="2021-09-14T08:55:54.932" v="622" actId="478"/>
            <ac:spMkLst>
              <pc:docMk/>
              <pc:sldMasterMk cId="3564953541" sldId="2147483892"/>
              <pc:sldLayoutMk cId="2536221396" sldId="2147483893"/>
              <ac:spMk id="2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3:13.074" v="594" actId="478"/>
            <ac:spMkLst>
              <pc:docMk/>
              <pc:sldMasterMk cId="3564953541" sldId="2147483892"/>
              <pc:sldLayoutMk cId="2536221396" sldId="2147483893"/>
              <ac:spMk id="3" creationId="{00000000-0000-0000-0000-000000000000}"/>
            </ac:spMkLst>
          </pc:spChg>
          <pc:spChg chg="del mod">
            <ac:chgData name="jing guo" userId="3cf27de5-6694-4e43-bd99-ac7b83aeb7ed" providerId="ADAL" clId="{37E86482-35A1-4FE4-9591-7ACE271D8647}" dt="2021-09-14T08:57:08.145" v="645" actId="478"/>
            <ac:spMkLst>
              <pc:docMk/>
              <pc:sldMasterMk cId="3564953541" sldId="2147483892"/>
              <pc:sldLayoutMk cId="2536221396" sldId="2147483893"/>
              <ac:spMk id="4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2.315" v="604" actId="478"/>
            <ac:spMkLst>
              <pc:docMk/>
              <pc:sldMasterMk cId="3564953541" sldId="2147483892"/>
              <pc:sldLayoutMk cId="2536221396" sldId="2147483893"/>
              <ac:spMk id="5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3.520" v="605" actId="478"/>
            <ac:spMkLst>
              <pc:docMk/>
              <pc:sldMasterMk cId="3564953541" sldId="2147483892"/>
              <pc:sldLayoutMk cId="2536221396" sldId="2147483893"/>
              <ac:spMk id="6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09:02.196" v="875" actId="21"/>
            <ac:spMkLst>
              <pc:docMk/>
              <pc:sldMasterMk cId="3564953541" sldId="2147483892"/>
              <pc:sldLayoutMk cId="2536221396" sldId="2147483893"/>
              <ac:spMk id="7" creationId="{47D9DA65-1C1E-49AA-9E1E-AE9D02EC491D}"/>
            </ac:spMkLst>
          </pc:spChg>
          <pc:spChg chg="del">
            <ac:chgData name="jing guo" userId="3cf27de5-6694-4e43-bd99-ac7b83aeb7ed" providerId="ADAL" clId="{37E86482-35A1-4FE4-9591-7ACE271D8647}" dt="2021-09-14T08:03:53.184" v="105" actId="478"/>
            <ac:spMkLst>
              <pc:docMk/>
              <pc:sldMasterMk cId="3564953541" sldId="2147483892"/>
              <pc:sldLayoutMk cId="2536221396" sldId="2147483893"/>
              <ac:spMk id="10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33:59.640" v="378" actId="478"/>
            <ac:spMkLst>
              <pc:docMk/>
              <pc:sldMasterMk cId="3564953541" sldId="2147483892"/>
              <pc:sldLayoutMk cId="2536221396" sldId="2147483893"/>
              <ac:spMk id="11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09:04:42.587" v="827" actId="1038"/>
            <ac:spMkLst>
              <pc:docMk/>
              <pc:sldMasterMk cId="3564953541" sldId="2147483892"/>
              <pc:sldLayoutMk cId="2536221396" sldId="2147483893"/>
              <ac:spMk id="12" creationId="{E58FF13D-88B2-4AE6-9034-AAC953AFE1CE}"/>
            </ac:spMkLst>
          </pc:spChg>
          <pc:spChg chg="add mod">
            <ac:chgData name="jing guo" userId="3cf27de5-6694-4e43-bd99-ac7b83aeb7ed" providerId="ADAL" clId="{37E86482-35A1-4FE4-9591-7ACE271D8647}" dt="2021-09-14T08:15:02.205" v="190" actId="338"/>
            <ac:spMkLst>
              <pc:docMk/>
              <pc:sldMasterMk cId="3564953541" sldId="2147483892"/>
              <pc:sldLayoutMk cId="2536221396" sldId="2147483893"/>
              <ac:spMk id="15" creationId="{A9CD18AA-91C1-4E28-8641-119BFD931E62}"/>
            </ac:spMkLst>
          </pc:spChg>
          <pc:spChg chg="add mod">
            <ac:chgData name="jing guo" userId="3cf27de5-6694-4e43-bd99-ac7b83aeb7ed" providerId="ADAL" clId="{37E86482-35A1-4FE4-9591-7ACE271D8647}" dt="2021-09-14T09:35:07.230" v="2154" actId="14100"/>
            <ac:spMkLst>
              <pc:docMk/>
              <pc:sldMasterMk cId="3564953541" sldId="2147483892"/>
              <pc:sldLayoutMk cId="2536221396" sldId="2147483893"/>
              <ac:spMk id="17" creationId="{E152B12B-6120-46AC-A077-6D704FC1458B}"/>
            </ac:spMkLst>
          </pc:spChg>
          <pc:spChg chg="add mod">
            <ac:chgData name="jing guo" userId="3cf27de5-6694-4e43-bd99-ac7b83aeb7ed" providerId="ADAL" clId="{37E86482-35A1-4FE4-9591-7ACE271D8647}" dt="2021-09-14T09:31:34.276" v="2122" actId="164"/>
            <ac:spMkLst>
              <pc:docMk/>
              <pc:sldMasterMk cId="3564953541" sldId="2147483892"/>
              <pc:sldLayoutMk cId="2536221396" sldId="2147483893"/>
              <ac:spMk id="18" creationId="{C79F9195-5DB0-4693-9943-C3DF8B935B9E}"/>
            </ac:spMkLst>
          </pc:spChg>
          <pc:spChg chg="add del mod ord">
            <ac:chgData name="jing guo" userId="3cf27de5-6694-4e43-bd99-ac7b83aeb7ed" providerId="ADAL" clId="{37E86482-35A1-4FE4-9591-7ACE271D8647}" dt="2021-09-14T09:03:43.584" v="817" actId="478"/>
            <ac:spMkLst>
              <pc:docMk/>
              <pc:sldMasterMk cId="3564953541" sldId="2147483892"/>
              <pc:sldLayoutMk cId="2536221396" sldId="2147483893"/>
              <ac:spMk id="19" creationId="{E09F8E75-8D75-4D69-9C53-E1CC1F571667}"/>
            </ac:spMkLst>
          </pc:spChg>
          <pc:spChg chg="add mod">
            <ac:chgData name="jing guo" userId="3cf27de5-6694-4e43-bd99-ac7b83aeb7ed" providerId="ADAL" clId="{37E86482-35A1-4FE4-9591-7ACE271D8647}" dt="2021-09-14T09:11:48.752" v="919" actId="1076"/>
            <ac:spMkLst>
              <pc:docMk/>
              <pc:sldMasterMk cId="3564953541" sldId="2147483892"/>
              <pc:sldLayoutMk cId="2536221396" sldId="2147483893"/>
              <ac:spMk id="22" creationId="{59E89C36-CD2E-4701-B145-1F939FEEDCA9}"/>
            </ac:spMkLst>
          </pc:spChg>
          <pc:spChg chg="add mod">
            <ac:chgData name="jing guo" userId="3cf27de5-6694-4e43-bd99-ac7b83aeb7ed" providerId="ADAL" clId="{37E86482-35A1-4FE4-9591-7ACE271D8647}" dt="2021-09-14T09:34:00.366" v="2145" actId="1076"/>
            <ac:spMkLst>
              <pc:docMk/>
              <pc:sldMasterMk cId="3564953541" sldId="2147483892"/>
              <pc:sldLayoutMk cId="2536221396" sldId="2147483893"/>
              <ac:spMk id="30" creationId="{444D34DB-CCDB-4FEB-A4F8-25358AF467B3}"/>
            </ac:spMkLst>
          </pc:spChg>
          <pc:spChg chg="add del mod">
            <ac:chgData name="jing guo" userId="3cf27de5-6694-4e43-bd99-ac7b83aeb7ed" providerId="ADAL" clId="{37E86482-35A1-4FE4-9591-7ACE271D8647}" dt="2021-09-14T09:33:22.823" v="2134" actId="478"/>
            <ac:spMkLst>
              <pc:docMk/>
              <pc:sldMasterMk cId="3564953541" sldId="2147483892"/>
              <pc:sldLayoutMk cId="2536221396" sldId="2147483893"/>
              <ac:spMk id="31" creationId="{9B03C7ED-E4C6-4040-B7BB-5990E3E0D72D}"/>
            </ac:spMkLst>
          </pc:spChg>
          <pc:spChg chg="add del mod">
            <ac:chgData name="jing guo" userId="3cf27de5-6694-4e43-bd99-ac7b83aeb7ed" providerId="ADAL" clId="{37E86482-35A1-4FE4-9591-7ACE271D8647}" dt="2021-09-14T08:49:45.012" v="506" actId="478"/>
            <ac:spMkLst>
              <pc:docMk/>
              <pc:sldMasterMk cId="3564953541" sldId="2147483892"/>
              <pc:sldLayoutMk cId="2536221396" sldId="2147483893"/>
              <ac:spMk id="37" creationId="{C5F74F4E-9DA3-4D21-8E0E-DBF1D863FACE}"/>
            </ac:spMkLst>
          </pc:spChg>
          <pc:spChg chg="add mod">
            <ac:chgData name="jing guo" userId="3cf27de5-6694-4e43-bd99-ac7b83aeb7ed" providerId="ADAL" clId="{37E86482-35A1-4FE4-9591-7ACE271D8647}" dt="2021-09-14T09:03:52.735" v="818" actId="1076"/>
            <ac:spMkLst>
              <pc:docMk/>
              <pc:sldMasterMk cId="3564953541" sldId="2147483892"/>
              <pc:sldLayoutMk cId="2536221396" sldId="2147483893"/>
              <ac:spMk id="39" creationId="{58757A0B-8E66-4F70-8999-4F5B04975342}"/>
            </ac:spMkLst>
          </pc:spChg>
          <pc:spChg chg="add del">
            <ac:chgData name="jing guo" userId="3cf27de5-6694-4e43-bd99-ac7b83aeb7ed" providerId="ADAL" clId="{37E86482-35A1-4FE4-9591-7ACE271D8647}" dt="2021-09-14T09:00:44.326" v="728" actId="478"/>
            <ac:spMkLst>
              <pc:docMk/>
              <pc:sldMasterMk cId="3564953541" sldId="2147483892"/>
              <pc:sldLayoutMk cId="2536221396" sldId="2147483893"/>
              <ac:spMk id="49" creationId="{75A759A1-60D0-4488-9C8D-3FC39D265453}"/>
            </ac:spMkLst>
          </pc:spChg>
          <pc:spChg chg="add del mod">
            <ac:chgData name="jing guo" userId="3cf27de5-6694-4e43-bd99-ac7b83aeb7ed" providerId="ADAL" clId="{37E86482-35A1-4FE4-9591-7ACE271D8647}" dt="2021-09-14T09:02:45.583" v="804" actId="478"/>
            <ac:spMkLst>
              <pc:docMk/>
              <pc:sldMasterMk cId="3564953541" sldId="2147483892"/>
              <pc:sldLayoutMk cId="2536221396" sldId="2147483893"/>
              <ac:spMk id="51" creationId="{E53A3D6F-E1F6-41DE-A18A-5139CCB00923}"/>
            </ac:spMkLst>
          </pc:spChg>
          <pc:grpChg chg="add del mod ord topLvl">
            <ac:chgData name="jing guo" userId="3cf27de5-6694-4e43-bd99-ac7b83aeb7ed" providerId="ADAL" clId="{37E86482-35A1-4FE4-9591-7ACE271D8647}" dt="2021-09-14T08:48:14.155" v="470" actId="478"/>
            <ac:grpSpMkLst>
              <pc:docMk/>
              <pc:sldMasterMk cId="3564953541" sldId="2147483892"/>
              <pc:sldLayoutMk cId="2536221396" sldId="2147483893"/>
              <ac:grpSpMk id="16" creationId="{A954730B-52E2-4C9A-8D20-C687ACEA6957}"/>
            </ac:grpSpMkLst>
          </pc:grpChg>
          <pc:grpChg chg="add del mod">
            <ac:chgData name="jing guo" userId="3cf27de5-6694-4e43-bd99-ac7b83aeb7ed" providerId="ADAL" clId="{37E86482-35A1-4FE4-9591-7ACE271D8647}" dt="2021-09-14T08:14:41.002" v="182" actId="165"/>
            <ac:grpSpMkLst>
              <pc:docMk/>
              <pc:sldMasterMk cId="3564953541" sldId="2147483892"/>
              <pc:sldLayoutMk cId="2536221396" sldId="2147483893"/>
              <ac:grpSpMk id="17" creationId="{709D8055-80F0-4E4E-AA2D-CF237D18F90A}"/>
            </ac:grpSpMkLst>
          </pc:grpChg>
          <pc:grpChg chg="add mod">
            <ac:chgData name="jing guo" userId="3cf27de5-6694-4e43-bd99-ac7b83aeb7ed" providerId="ADAL" clId="{37E86482-35A1-4FE4-9591-7ACE271D8647}" dt="2021-09-14T08:15:02.205" v="190" actId="338"/>
            <ac:grpSpMkLst>
              <pc:docMk/>
              <pc:sldMasterMk cId="3564953541" sldId="2147483892"/>
              <pc:sldLayoutMk cId="2536221396" sldId="2147483893"/>
              <ac:grpSpMk id="18" creationId="{E135F7B5-656A-43CA-ADB4-E779439FEB01}"/>
            </ac:grpSpMkLst>
          </pc:grpChg>
          <pc:grpChg chg="add mod">
            <ac:chgData name="jing guo" userId="3cf27de5-6694-4e43-bd99-ac7b83aeb7ed" providerId="ADAL" clId="{37E86482-35A1-4FE4-9591-7ACE271D8647}" dt="2021-12-08T13:40:57.706" v="3438" actId="1076"/>
            <ac:grpSpMkLst>
              <pc:docMk/>
              <pc:sldMasterMk cId="3564953541" sldId="2147483892"/>
              <pc:sldLayoutMk cId="2536221396" sldId="2147483893"/>
              <ac:grpSpMk id="20" creationId="{5B6AB691-6499-4C10-86F2-B0842D0D9C44}"/>
            </ac:grpSpMkLst>
          </pc:grpChg>
          <pc:picChg chg="add del mod ord modCrop">
            <ac:chgData name="jing guo" userId="3cf27de5-6694-4e43-bd99-ac7b83aeb7ed" providerId="ADAL" clId="{37E86482-35A1-4FE4-9591-7ACE271D8647}" dt="2021-09-14T09:09:02.196" v="875" actId="21"/>
            <ac:picMkLst>
              <pc:docMk/>
              <pc:sldMasterMk cId="3564953541" sldId="2147483892"/>
              <pc:sldLayoutMk cId="2536221396" sldId="2147483893"/>
              <ac:picMk id="6" creationId="{A98FAB86-0966-472F-98E9-4CB4CBB9C8F1}"/>
            </ac:picMkLst>
          </pc:picChg>
          <pc:picChg chg="add mod ord topLvl">
            <ac:chgData name="jing guo" userId="3cf27de5-6694-4e43-bd99-ac7b83aeb7ed" providerId="ADAL" clId="{37E86482-35A1-4FE4-9591-7ACE271D8647}" dt="2021-09-14T09:33:27.935" v="2136" actId="1076"/>
            <ac:picMkLst>
              <pc:docMk/>
              <pc:sldMasterMk cId="3564953541" sldId="2147483892"/>
              <pc:sldLayoutMk cId="2536221396" sldId="2147483893"/>
              <ac:picMk id="9" creationId="{221324C9-EAE5-4906-A451-783D6D6A9CF1}"/>
            </ac:picMkLst>
          </pc:picChg>
          <pc:picChg chg="add del mod topLvl modCrop">
            <ac:chgData name="jing guo" userId="3cf27de5-6694-4e43-bd99-ac7b83aeb7ed" providerId="ADAL" clId="{37E86482-35A1-4FE4-9591-7ACE271D8647}" dt="2021-09-14T08:44:56.455" v="414" actId="478"/>
            <ac:picMkLst>
              <pc:docMk/>
              <pc:sldMasterMk cId="3564953541" sldId="2147483892"/>
              <pc:sldLayoutMk cId="2536221396" sldId="2147483893"/>
              <ac:picMk id="12" creationId="{B47D4E56-3A12-4A94-AFC3-39C10C60F34E}"/>
            </ac:picMkLst>
          </pc:picChg>
          <pc:picChg chg="add mod ord">
            <ac:chgData name="jing guo" userId="3cf27de5-6694-4e43-bd99-ac7b83aeb7ed" providerId="ADAL" clId="{37E86482-35A1-4FE4-9591-7ACE271D8647}" dt="2021-09-14T08:15:02.205" v="190" actId="338"/>
            <ac:picMkLst>
              <pc:docMk/>
              <pc:sldMasterMk cId="3564953541" sldId="2147483892"/>
              <pc:sldLayoutMk cId="2536221396" sldId="2147483893"/>
              <ac:picMk id="14" creationId="{42C8EE01-2FB9-4F52-BDAA-77610DC6A594}"/>
            </ac:picMkLst>
          </pc:picChg>
          <pc:picChg chg="add del mod modCrop">
            <ac:chgData name="jing guo" userId="3cf27de5-6694-4e43-bd99-ac7b83aeb7ed" providerId="ADAL" clId="{37E86482-35A1-4FE4-9591-7ACE271D8647}" dt="2021-09-14T09:25:51.678" v="2076" actId="478"/>
            <ac:picMkLst>
              <pc:docMk/>
              <pc:sldMasterMk cId="3564953541" sldId="2147483892"/>
              <pc:sldLayoutMk cId="2536221396" sldId="2147483893"/>
              <ac:picMk id="16" creationId="{19F789F8-DF16-45E4-AB82-3E1A04AE3909}"/>
            </ac:picMkLst>
          </pc:picChg>
          <pc:picChg chg="add del mod modCrop">
            <ac:chgData name="jing guo" userId="3cf27de5-6694-4e43-bd99-ac7b83aeb7ed" providerId="ADAL" clId="{37E86482-35A1-4FE4-9591-7ACE271D8647}" dt="2021-09-14T08:34:40.465" v="386" actId="478"/>
            <ac:picMkLst>
              <pc:docMk/>
              <pc:sldMasterMk cId="3564953541" sldId="2147483892"/>
              <pc:sldLayoutMk cId="2536221396" sldId="2147483893"/>
              <ac:picMk id="20" creationId="{C0624140-E311-4355-8924-686F1B47732A}"/>
            </ac:picMkLst>
          </pc:picChg>
          <pc:picChg chg="add del mod modCrop">
            <ac:chgData name="jing guo" userId="3cf27de5-6694-4e43-bd99-ac7b83aeb7ed" providerId="ADAL" clId="{37E86482-35A1-4FE4-9591-7ACE271D8647}" dt="2021-09-14T08:18:59.824" v="227" actId="478"/>
            <ac:picMkLst>
              <pc:docMk/>
              <pc:sldMasterMk cId="3564953541" sldId="2147483892"/>
              <pc:sldLayoutMk cId="2536221396" sldId="2147483893"/>
              <ac:picMk id="21" creationId="{F3533317-716C-45C2-A714-BF22D3118F80}"/>
            </ac:picMkLst>
          </pc:picChg>
          <pc:picChg chg="add del mod">
            <ac:chgData name="jing guo" userId="3cf27de5-6694-4e43-bd99-ac7b83aeb7ed" providerId="ADAL" clId="{37E86482-35A1-4FE4-9591-7ACE271D8647}" dt="2021-09-14T08:19:03.855" v="228" actId="478"/>
            <ac:picMkLst>
              <pc:docMk/>
              <pc:sldMasterMk cId="3564953541" sldId="2147483892"/>
              <pc:sldLayoutMk cId="2536221396" sldId="2147483893"/>
              <ac:picMk id="22" creationId="{841BCD09-E405-4A90-8AB3-E2D70570F5AF}"/>
            </ac:picMkLst>
          </pc:picChg>
          <pc:picChg chg="add del mod ord modCrop">
            <ac:chgData name="jing guo" userId="3cf27de5-6694-4e43-bd99-ac7b83aeb7ed" providerId="ADAL" clId="{37E86482-35A1-4FE4-9591-7ACE271D8647}" dt="2021-09-14T09:31:54.076" v="2124" actId="478"/>
            <ac:picMkLst>
              <pc:docMk/>
              <pc:sldMasterMk cId="3564953541" sldId="2147483892"/>
              <pc:sldLayoutMk cId="2536221396" sldId="2147483893"/>
              <ac:picMk id="24" creationId="{73EB6B49-E030-43E7-A016-E74149900791}"/>
            </ac:picMkLst>
          </pc:picChg>
          <pc:picChg chg="add mod modCrop">
            <ac:chgData name="jing guo" userId="3cf27de5-6694-4e43-bd99-ac7b83aeb7ed" providerId="ADAL" clId="{37E86482-35A1-4FE4-9591-7ACE271D8647}" dt="2021-09-14T09:34:53.777" v="2153" actId="732"/>
            <ac:picMkLst>
              <pc:docMk/>
              <pc:sldMasterMk cId="3564953541" sldId="2147483892"/>
              <pc:sldLayoutMk cId="2536221396" sldId="2147483893"/>
              <ac:picMk id="25" creationId="{9256860A-EEEE-4E01-82EE-21E0B61239C6}"/>
            </ac:picMkLst>
          </pc:picChg>
          <pc:picChg chg="add del mod modCrop">
            <ac:chgData name="jing guo" userId="3cf27de5-6694-4e43-bd99-ac7b83aeb7ed" providerId="ADAL" clId="{37E86482-35A1-4FE4-9591-7ACE271D8647}" dt="2021-09-14T08:44:55.087" v="412" actId="478"/>
            <ac:picMkLst>
              <pc:docMk/>
              <pc:sldMasterMk cId="3564953541" sldId="2147483892"/>
              <pc:sldLayoutMk cId="2536221396" sldId="2147483893"/>
              <ac:picMk id="26" creationId="{C80A5C1B-45D8-469D-B831-3AEAD82CE2EF}"/>
            </ac:picMkLst>
          </pc:picChg>
          <pc:picChg chg="add mod">
            <ac:chgData name="jing guo" userId="3cf27de5-6694-4e43-bd99-ac7b83aeb7ed" providerId="ADAL" clId="{37E86482-35A1-4FE4-9591-7ACE271D8647}" dt="2021-09-14T09:31:34.276" v="2122" actId="164"/>
            <ac:picMkLst>
              <pc:docMk/>
              <pc:sldMasterMk cId="3564953541" sldId="2147483892"/>
              <pc:sldLayoutMk cId="2536221396" sldId="2147483893"/>
              <ac:picMk id="28" creationId="{12199531-702C-415F-A404-11DF4540D181}"/>
            </ac:picMkLst>
          </pc:picChg>
          <pc:picChg chg="add del mod">
            <ac:chgData name="jing guo" userId="3cf27de5-6694-4e43-bd99-ac7b83aeb7ed" providerId="ADAL" clId="{37E86482-35A1-4FE4-9591-7ACE271D8647}" dt="2021-09-14T08:35:11.698" v="397" actId="478"/>
            <ac:picMkLst>
              <pc:docMk/>
              <pc:sldMasterMk cId="3564953541" sldId="2147483892"/>
              <pc:sldLayoutMk cId="2536221396" sldId="2147483893"/>
              <ac:picMk id="28" creationId="{4CF1FB52-42E3-4FD1-A093-F8A2DA00FEA6}"/>
            </ac:picMkLst>
          </pc:picChg>
          <pc:picChg chg="add del mod modCrop">
            <ac:chgData name="jing guo" userId="3cf27de5-6694-4e43-bd99-ac7b83aeb7ed" providerId="ADAL" clId="{37E86482-35A1-4FE4-9591-7ACE271D8647}" dt="2021-09-14T08:44:55.601" v="413" actId="478"/>
            <ac:picMkLst>
              <pc:docMk/>
              <pc:sldMasterMk cId="3564953541" sldId="2147483892"/>
              <pc:sldLayoutMk cId="2536221396" sldId="2147483893"/>
              <ac:picMk id="29" creationId="{BC6010F4-4AD5-4D39-90AE-7DF11029A775}"/>
            </ac:picMkLst>
          </pc:picChg>
          <pc:picChg chg="add del mod ord modCrop">
            <ac:chgData name="jing guo" userId="3cf27de5-6694-4e43-bd99-ac7b83aeb7ed" providerId="ADAL" clId="{37E86482-35A1-4FE4-9591-7ACE271D8647}" dt="2021-09-14T08:47:41.008" v="459" actId="478"/>
            <ac:picMkLst>
              <pc:docMk/>
              <pc:sldMasterMk cId="3564953541" sldId="2147483892"/>
              <pc:sldLayoutMk cId="2536221396" sldId="2147483893"/>
              <ac:picMk id="30" creationId="{71B3DA3F-CE60-4EC9-8FAA-F0DCD31122A4}"/>
            </ac:picMkLst>
          </pc:picChg>
          <pc:picChg chg="add del mod ord modCrop">
            <ac:chgData name="jing guo" userId="3cf27de5-6694-4e43-bd99-ac7b83aeb7ed" providerId="ADAL" clId="{37E86482-35A1-4FE4-9591-7ACE271D8647}" dt="2021-09-14T09:25:50.911" v="2075" actId="478"/>
            <ac:picMkLst>
              <pc:docMk/>
              <pc:sldMasterMk cId="3564953541" sldId="2147483892"/>
              <pc:sldLayoutMk cId="2536221396" sldId="2147483893"/>
              <ac:picMk id="32" creationId="{C263014B-613A-4EC5-9A67-F5E79847E1E6}"/>
            </ac:picMkLst>
          </pc:picChg>
          <pc:picChg chg="add del mod modCrop">
            <ac:chgData name="jing guo" userId="3cf27de5-6694-4e43-bd99-ac7b83aeb7ed" providerId="ADAL" clId="{37E86482-35A1-4FE4-9591-7ACE271D8647}" dt="2021-09-14T08:47:44.432" v="462" actId="478"/>
            <ac:picMkLst>
              <pc:docMk/>
              <pc:sldMasterMk cId="3564953541" sldId="2147483892"/>
              <pc:sldLayoutMk cId="2536221396" sldId="2147483893"/>
              <ac:picMk id="34" creationId="{AB09D00E-7E17-46E4-9CBC-C9E4460A1325}"/>
            </ac:picMkLst>
          </pc:picChg>
          <pc:picChg chg="add mod">
            <ac:chgData name="jing guo" userId="3cf27de5-6694-4e43-bd99-ac7b83aeb7ed" providerId="ADAL" clId="{37E86482-35A1-4FE4-9591-7ACE271D8647}" dt="2021-09-14T09:03:52.735" v="818" actId="1076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  <pc:cxnChg chg="mod">
            <ac:chgData name="jing guo" userId="3cf27de5-6694-4e43-bd99-ac7b83aeb7ed" providerId="ADAL" clId="{37E86482-35A1-4FE4-9591-7ACE271D8647}" dt="2021-09-14T09:34:28.147" v="2149" actId="208"/>
            <ac:cxnSpMkLst>
              <pc:docMk/>
              <pc:sldMasterMk cId="3564953541" sldId="2147483892"/>
              <pc:sldLayoutMk cId="2536221396" sldId="2147483893"/>
              <ac:cxnSpMk id="8" creationId="{00000000-0000-0000-0000-000000000000}"/>
            </ac:cxnSpMkLst>
          </pc:cxnChg>
          <pc:cxnChg chg="add del mod">
            <ac:chgData name="jing guo" userId="3cf27de5-6694-4e43-bd99-ac7b83aeb7ed" providerId="ADAL" clId="{37E86482-35A1-4FE4-9591-7ACE271D8647}" dt="2021-09-14T09:06:17.820" v="849" actId="478"/>
            <ac:cxnSpMkLst>
              <pc:docMk/>
              <pc:sldMasterMk cId="3564953541" sldId="2147483892"/>
              <pc:sldLayoutMk cId="2536221396" sldId="2147483893"/>
              <ac:cxnSpMk id="14" creationId="{FB82CC6A-10E8-47FB-8881-035BE8B6DF41}"/>
            </ac:cxnSpMkLst>
          </pc:cxnChg>
          <pc:cxnChg chg="add mod">
            <ac:chgData name="jing guo" userId="3cf27de5-6694-4e43-bd99-ac7b83aeb7ed" providerId="ADAL" clId="{37E86482-35A1-4FE4-9591-7ACE271D8647}" dt="2021-09-14T09:08:44.818" v="872" actId="14100"/>
            <ac:cxnSpMkLst>
              <pc:docMk/>
              <pc:sldMasterMk cId="3564953541" sldId="2147483892"/>
              <pc:sldLayoutMk cId="2536221396" sldId="2147483893"/>
              <ac:cxnSpMk id="42" creationId="{9CC1AA5C-8613-462C-8376-096EB02E99CC}"/>
            </ac:cxnSpMkLst>
          </pc:cxnChg>
        </pc:sldLayoutChg>
        <pc:sldLayoutChg chg="addSp delSp modSp mod modTransition setBg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086750802" sldId="2147483894"/>
          </pc:sldLayoutMkLst>
          <pc:spChg chg="mod">
            <ac:chgData name="jing guo" userId="3cf27de5-6694-4e43-bd99-ac7b83aeb7ed" providerId="ADAL" clId="{37E86482-35A1-4FE4-9591-7ACE271D8647}" dt="2021-09-17T05:56:53.694" v="2749" actId="1076"/>
            <ac:spMkLst>
              <pc:docMk/>
              <pc:sldMasterMk cId="3564953541" sldId="2147483892"/>
              <pc:sldLayoutMk cId="2086750802" sldId="2147483894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1:51.149" v="2595" actId="14100"/>
            <ac:spMkLst>
              <pc:docMk/>
              <pc:sldMasterMk cId="3564953541" sldId="2147483892"/>
              <pc:sldLayoutMk cId="2086750802" sldId="2147483894"/>
              <ac:spMk id="3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7" creationId="{980AAA1B-AFC1-41AA-9053-55F4B64C88CB}"/>
            </ac:spMkLst>
          </pc:spChg>
          <pc:spChg chg="add del mod">
            <ac:chgData name="jing guo" userId="3cf27de5-6694-4e43-bd99-ac7b83aeb7ed" providerId="ADAL" clId="{37E86482-35A1-4FE4-9591-7ACE271D8647}" dt="2021-09-14T15:13:50.687" v="2201" actId="478"/>
            <ac:spMkLst>
              <pc:docMk/>
              <pc:sldMasterMk cId="3564953541" sldId="2147483892"/>
              <pc:sldLayoutMk cId="2086750802" sldId="2147483894"/>
              <ac:spMk id="8" creationId="{64DA9A9A-A5A0-487B-A9D3-D38EA24C78A4}"/>
            </ac:spMkLst>
          </pc:spChg>
          <pc:spChg chg="add del mod">
            <ac:chgData name="jing guo" userId="3cf27de5-6694-4e43-bd99-ac7b83aeb7ed" providerId="ADAL" clId="{37E86482-35A1-4FE4-9591-7ACE271D8647}" dt="2021-09-14T15:19:52.197" v="2258" actId="478"/>
            <ac:spMkLst>
              <pc:docMk/>
              <pc:sldMasterMk cId="3564953541" sldId="2147483892"/>
              <pc:sldLayoutMk cId="2086750802" sldId="2147483894"/>
              <ac:spMk id="11" creationId="{9C3F7964-BE1F-4E03-93F1-D0FA13580503}"/>
            </ac:spMkLst>
          </pc:spChg>
          <pc:spChg chg="add mod modCrop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12" creationId="{E0CE3A20-6BC6-4AF2-8F48-C83502C0B8F3}"/>
            </ac:spMkLst>
          </pc:spChg>
          <pc:spChg chg="add del mod">
            <ac:chgData name="jing guo" userId="3cf27de5-6694-4e43-bd99-ac7b83aeb7ed" providerId="ADAL" clId="{37E86482-35A1-4FE4-9591-7ACE271D8647}" dt="2021-09-14T15:21:50.594" v="2273" actId="478"/>
            <ac:spMkLst>
              <pc:docMk/>
              <pc:sldMasterMk cId="3564953541" sldId="2147483892"/>
              <pc:sldLayoutMk cId="2086750802" sldId="2147483894"/>
              <ac:spMk id="13" creationId="{A0363F9C-337F-48D9-A5B8-269680017490}"/>
            </ac:spMkLst>
          </pc:spChg>
          <pc:spChg chg="add del">
            <ac:chgData name="jing guo" userId="3cf27de5-6694-4e43-bd99-ac7b83aeb7ed" providerId="ADAL" clId="{37E86482-35A1-4FE4-9591-7ACE271D8647}" dt="2021-09-14T15:22:27.466" v="2277" actId="478"/>
            <ac:spMkLst>
              <pc:docMk/>
              <pc:sldMasterMk cId="3564953541" sldId="2147483892"/>
              <pc:sldLayoutMk cId="2086750802" sldId="2147483894"/>
              <ac:spMk id="14" creationId="{AE73C11D-2CF9-4535-97A7-34BCFE547C5A}"/>
            </ac:spMkLst>
          </pc:spChg>
          <pc:spChg chg="add mod">
            <ac:chgData name="jing guo" userId="3cf27de5-6694-4e43-bd99-ac7b83aeb7ed" providerId="ADAL" clId="{37E86482-35A1-4FE4-9591-7ACE271D8647}" dt="2021-09-14T15:22:36.666" v="2279" actId="14100"/>
            <ac:spMkLst>
              <pc:docMk/>
              <pc:sldMasterMk cId="3564953541" sldId="2147483892"/>
              <pc:sldLayoutMk cId="2086750802" sldId="2147483894"/>
              <ac:spMk id="15" creationId="{B068FD35-3B8A-4647-9A88-CCAFE4531F32}"/>
            </ac:spMkLst>
          </pc:spChg>
          <pc:spChg chg="add mod ord">
            <ac:chgData name="jing guo" userId="3cf27de5-6694-4e43-bd99-ac7b83aeb7ed" providerId="ADAL" clId="{37E86482-35A1-4FE4-9591-7ACE271D8647}" dt="2021-09-17T05:57:09.036" v="2787" actId="14100"/>
            <ac:spMkLst>
              <pc:docMk/>
              <pc:sldMasterMk cId="3564953541" sldId="2147483892"/>
              <pc:sldLayoutMk cId="2086750802" sldId="2147483894"/>
              <ac:spMk id="16" creationId="{C9C01591-53E4-4250-A63B-2926D0E9DE06}"/>
            </ac:spMkLst>
          </pc:spChg>
          <pc:spChg chg="add del mod">
            <ac:chgData name="jing guo" userId="3cf27de5-6694-4e43-bd99-ac7b83aeb7ed" providerId="ADAL" clId="{37E86482-35A1-4FE4-9591-7ACE271D8647}" dt="2021-09-14T15:29:13.344" v="2502" actId="478"/>
            <ac:spMkLst>
              <pc:docMk/>
              <pc:sldMasterMk cId="3564953541" sldId="2147483892"/>
              <pc:sldLayoutMk cId="2086750802" sldId="2147483894"/>
              <ac:spMk id="17" creationId="{B9BE4F9A-423E-4D87-B702-2CF9EF84AF61}"/>
            </ac:spMkLst>
          </pc:spChg>
          <pc:picChg chg="add del mod modCrop">
            <ac:chgData name="jing guo" userId="3cf27de5-6694-4e43-bd99-ac7b83aeb7ed" providerId="ADAL" clId="{37E86482-35A1-4FE4-9591-7ACE271D8647}" dt="2021-09-14T15:21:11.344" v="2268" actId="478"/>
            <ac:picMkLst>
              <pc:docMk/>
              <pc:sldMasterMk cId="3564953541" sldId="2147483892"/>
              <pc:sldLayoutMk cId="2086750802" sldId="2147483894"/>
              <ac:picMk id="9" creationId="{738842BB-9631-41DB-8551-5D4616DCCFA7}"/>
            </ac:picMkLst>
          </pc:picChg>
          <pc:picChg chg="add del mod">
            <ac:chgData name="jing guo" userId="3cf27de5-6694-4e43-bd99-ac7b83aeb7ed" providerId="ADAL" clId="{37E86482-35A1-4FE4-9591-7ACE271D8647}" dt="2021-09-14T15:15:16.306" v="2220" actId="478"/>
            <ac:picMkLst>
              <pc:docMk/>
              <pc:sldMasterMk cId="3564953541" sldId="2147483892"/>
              <pc:sldLayoutMk cId="2086750802" sldId="2147483894"/>
              <ac:picMk id="10" creationId="{0E1F5022-B850-4177-8B63-68AE4098F363}"/>
            </ac:picMkLst>
          </pc:picChg>
          <pc:picChg chg="add del mod">
            <ac:chgData name="jing guo" userId="3cf27de5-6694-4e43-bd99-ac7b83aeb7ed" providerId="ADAL" clId="{37E86482-35A1-4FE4-9591-7ACE271D8647}" dt="2021-09-14T15:34:11.262" v="2552" actId="478"/>
            <ac:picMkLst>
              <pc:docMk/>
              <pc:sldMasterMk cId="3564953541" sldId="2147483892"/>
              <pc:sldLayoutMk cId="2086750802" sldId="2147483894"/>
              <ac:picMk id="19" creationId="{D9147324-33F7-4FAD-9A75-10778ACEC5C9}"/>
            </ac:picMkLst>
          </pc:picChg>
          <pc:picChg chg="add del mod">
            <ac:chgData name="jing guo" userId="3cf27de5-6694-4e43-bd99-ac7b83aeb7ed" providerId="ADAL" clId="{37E86482-35A1-4FE4-9591-7ACE271D8647}" dt="2021-09-14T15:34:10.141" v="2551" actId="478"/>
            <ac:picMkLst>
              <pc:docMk/>
              <pc:sldMasterMk cId="3564953541" sldId="2147483892"/>
              <pc:sldLayoutMk cId="2086750802" sldId="2147483894"/>
              <ac:picMk id="21" creationId="{7A8AC0EE-4FBD-4DD6-9394-BA66908EB527}"/>
            </ac:picMkLst>
          </pc:picChg>
          <pc:picChg chg="add del mod">
            <ac:chgData name="jing guo" userId="3cf27de5-6694-4e43-bd99-ac7b83aeb7ed" providerId="ADAL" clId="{37E86482-35A1-4FE4-9591-7ACE271D8647}" dt="2021-09-14T15:39:47.449" v="2563" actId="478"/>
            <ac:picMkLst>
              <pc:docMk/>
              <pc:sldMasterMk cId="3564953541" sldId="2147483892"/>
              <pc:sldLayoutMk cId="2086750802" sldId="2147483894"/>
              <ac:picMk id="23" creationId="{CBB3759B-9A47-4D48-94CC-C5C1655B4E54}"/>
            </ac:picMkLst>
          </pc:picChg>
          <pc:picChg chg="add del mod">
            <ac:chgData name="jing guo" userId="3cf27de5-6694-4e43-bd99-ac7b83aeb7ed" providerId="ADAL" clId="{37E86482-35A1-4FE4-9591-7ACE271D8647}" dt="2021-09-14T15:41:13.075" v="2587" actId="478"/>
            <ac:picMkLst>
              <pc:docMk/>
              <pc:sldMasterMk cId="3564953541" sldId="2147483892"/>
              <pc:sldLayoutMk cId="2086750802" sldId="2147483894"/>
              <ac:picMk id="25" creationId="{95B20862-7F0D-491E-A853-36A30AFBB9D9}"/>
            </ac:picMkLst>
          </pc:picChg>
          <pc:picChg chg="add mod">
            <ac:chgData name="jing guo" userId="3cf27de5-6694-4e43-bd99-ac7b83aeb7ed" providerId="ADAL" clId="{37E86482-35A1-4FE4-9591-7ACE271D8647}" dt="2021-09-17T05:56:59.598" v="2757" actId="1038"/>
            <ac:picMkLst>
              <pc:docMk/>
              <pc:sldMasterMk cId="3564953541" sldId="2147483892"/>
              <pc:sldLayoutMk cId="2086750802" sldId="2147483894"/>
              <ac:picMk id="27" creationId="{A9127F14-C449-458A-8CAD-92A1F81D0E51}"/>
            </ac:picMkLst>
          </pc:picChg>
          <pc:picChg chg="add del mod">
            <ac:chgData name="jing guo" userId="3cf27de5-6694-4e43-bd99-ac7b83aeb7ed" providerId="ADAL" clId="{37E86482-35A1-4FE4-9591-7ACE271D8647}" dt="2021-09-14T15:40:36.609" v="2578" actId="478"/>
            <ac:picMkLst>
              <pc:docMk/>
              <pc:sldMasterMk cId="3564953541" sldId="2147483892"/>
              <pc:sldLayoutMk cId="2086750802" sldId="2147483894"/>
              <ac:picMk id="29" creationId="{70F56B82-8588-4FFD-92D6-34659FB63A49}"/>
            </ac:picMkLst>
          </pc:picChg>
        </pc:sldLayoutChg>
        <pc:sldLayoutChg chg="addSp delSp modSp del mod">
          <pc:chgData name="jing guo" userId="3cf27de5-6694-4e43-bd99-ac7b83aeb7ed" providerId="ADAL" clId="{37E86482-35A1-4FE4-9591-7ACE271D8647}" dt="2021-09-14T09:35:24.203" v="2155" actId="2696"/>
          <pc:sldLayoutMkLst>
            <pc:docMk/>
            <pc:sldMasterMk cId="3564953541" sldId="2147483892"/>
            <pc:sldLayoutMk cId="4217606058" sldId="2147483895"/>
          </pc:sldLayoutMkLst>
          <pc:spChg chg="del">
            <ac:chgData name="jing guo" userId="3cf27de5-6694-4e43-bd99-ac7b83aeb7ed" providerId="ADAL" clId="{37E86482-35A1-4FE4-9591-7ACE271D8647}" dt="2021-09-14T08:02:56.010" v="94" actId="478"/>
            <ac:spMkLst>
              <pc:docMk/>
              <pc:sldMasterMk cId="3564953541" sldId="2147483892"/>
              <pc:sldLayoutMk cId="4217606058" sldId="2147483895"/>
              <ac:spMk id="9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11:03.297" v="912" actId="21"/>
            <ac:spMkLst>
              <pc:docMk/>
              <pc:sldMasterMk cId="3564953541" sldId="2147483892"/>
              <pc:sldLayoutMk cId="4217606058" sldId="2147483895"/>
              <ac:spMk id="18" creationId="{7CE2E678-4AB7-46FA-9453-A3F406647359}"/>
            </ac:spMkLst>
          </pc:spChg>
          <pc:spChg chg="del mod ord topLvl">
            <ac:chgData name="jing guo" userId="3cf27de5-6694-4e43-bd99-ac7b83aeb7ed" providerId="ADAL" clId="{37E86482-35A1-4FE4-9591-7ACE271D8647}" dt="2021-09-14T09:10:49.297" v="908" actId="21"/>
            <ac:spMkLst>
              <pc:docMk/>
              <pc:sldMasterMk cId="3564953541" sldId="2147483892"/>
              <pc:sldLayoutMk cId="4217606058" sldId="2147483895"/>
              <ac:spMk id="24" creationId="{ED28891F-41DF-4C2F-A5EC-BEA4E4903753}"/>
            </ac:spMkLst>
          </pc:spChg>
          <pc:spChg chg="add mod">
            <ac:chgData name="jing guo" userId="3cf27de5-6694-4e43-bd99-ac7b83aeb7ed" providerId="ADAL" clId="{37E86482-35A1-4FE4-9591-7ACE271D8647}" dt="2021-09-14T09:11:09.939" v="914" actId="1076"/>
            <ac:spMkLst>
              <pc:docMk/>
              <pc:sldMasterMk cId="3564953541" sldId="2147483892"/>
              <pc:sldLayoutMk cId="4217606058" sldId="2147483895"/>
              <ac:spMk id="27" creationId="{65AEBF9D-7237-40EC-9526-F72B158CE4AE}"/>
            </ac:spMkLst>
          </pc:spChg>
          <pc:grpChg chg="add 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0" creationId="{673799D1-60AA-42B0-9DFB-AEA105FBEBF0}"/>
            </ac:grpSpMkLst>
          </pc:grpChg>
          <pc:grpChg chg="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3" creationId="{2C4B7848-76F8-4C0A-80C2-F32B39F9E3B2}"/>
            </ac:grpSpMkLst>
          </pc:grpChg>
          <pc:picChg chg="add mod modCrop">
            <ac:chgData name="jing guo" userId="3cf27de5-6694-4e43-bd99-ac7b83aeb7ed" providerId="ADAL" clId="{37E86482-35A1-4FE4-9591-7ACE271D8647}" dt="2021-09-14T09:25:43.649" v="2074" actId="1037"/>
            <ac:picMkLst>
              <pc:docMk/>
              <pc:sldMasterMk cId="3564953541" sldId="2147483892"/>
              <pc:sldLayoutMk cId="4217606058" sldId="2147483895"/>
              <ac:picMk id="9" creationId="{FF5B18AA-A746-4AA7-ADED-50FBF45DA511}"/>
            </ac:picMkLst>
          </pc:picChg>
          <pc:picChg chg="add del mod">
            <ac:chgData name="jing guo" userId="3cf27de5-6694-4e43-bd99-ac7b83aeb7ed" providerId="ADAL" clId="{37E86482-35A1-4FE4-9591-7ACE271D8647}" dt="2021-09-14T08:07:39.740" v="143" actId="478"/>
            <ac:picMkLst>
              <pc:docMk/>
              <pc:sldMasterMk cId="3564953541" sldId="2147483892"/>
              <pc:sldLayoutMk cId="4217606058" sldId="2147483895"/>
              <ac:picMk id="10" creationId="{326013CF-F5F6-4693-AD56-12C17EEF0A7A}"/>
            </ac:picMkLst>
          </pc:picChg>
          <pc:picChg chg="add del mod">
            <ac:chgData name="jing guo" userId="3cf27de5-6694-4e43-bd99-ac7b83aeb7ed" providerId="ADAL" clId="{37E86482-35A1-4FE4-9591-7ACE271D8647}" dt="2021-09-14T08:02:21.691" v="79" actId="478"/>
            <ac:picMkLst>
              <pc:docMk/>
              <pc:sldMasterMk cId="3564953541" sldId="2147483892"/>
              <pc:sldLayoutMk cId="4217606058" sldId="2147483895"/>
              <ac:picMk id="13" creationId="{2D07BCB7-12FC-4EA1-B573-0F0298FB746D}"/>
            </ac:picMkLst>
          </pc:picChg>
          <pc:picChg chg="add del mod ord">
            <ac:chgData name="jing guo" userId="3cf27de5-6694-4e43-bd99-ac7b83aeb7ed" providerId="ADAL" clId="{37E86482-35A1-4FE4-9591-7ACE271D8647}" dt="2021-09-14T08:02:52.012" v="91" actId="478"/>
            <ac:picMkLst>
              <pc:docMk/>
              <pc:sldMasterMk cId="3564953541" sldId="2147483892"/>
              <pc:sldLayoutMk cId="4217606058" sldId="2147483895"/>
              <ac:picMk id="15" creationId="{5FE1DEDA-8320-465F-8BC6-45B068CEC6ED}"/>
            </ac:picMkLst>
          </pc:picChg>
          <pc:picChg chg="add del mod">
            <ac:chgData name="jing guo" userId="3cf27de5-6694-4e43-bd99-ac7b83aeb7ed" providerId="ADAL" clId="{37E86482-35A1-4FE4-9591-7ACE271D8647}" dt="2021-09-14T09:23:34.818" v="2046" actId="478"/>
            <ac:picMkLst>
              <pc:docMk/>
              <pc:sldMasterMk cId="3564953541" sldId="2147483892"/>
              <pc:sldLayoutMk cId="4217606058" sldId="2147483895"/>
              <ac:picMk id="16" creationId="{9DD199EC-3BE0-43A5-AFDD-C2877AC6E7AC}"/>
            </ac:picMkLst>
          </pc:picChg>
          <pc:picChg chg="add del mod ord">
            <ac:chgData name="jing guo" userId="3cf27de5-6694-4e43-bd99-ac7b83aeb7ed" providerId="ADAL" clId="{37E86482-35A1-4FE4-9591-7ACE271D8647}" dt="2021-09-14T09:10:49.297" v="908" actId="21"/>
            <ac:picMkLst>
              <pc:docMk/>
              <pc:sldMasterMk cId="3564953541" sldId="2147483892"/>
              <pc:sldLayoutMk cId="4217606058" sldId="2147483895"/>
              <ac:picMk id="17" creationId="{128A9751-235C-4E29-8EE7-A0E6F00EDF42}"/>
            </ac:picMkLst>
          </pc:picChg>
          <pc:picChg chg="add del mod">
            <ac:chgData name="jing guo" userId="3cf27de5-6694-4e43-bd99-ac7b83aeb7ed" providerId="ADAL" clId="{37E86482-35A1-4FE4-9591-7ACE271D8647}" dt="2021-09-14T08:02:48.195" v="90" actId="478"/>
            <ac:picMkLst>
              <pc:docMk/>
              <pc:sldMasterMk cId="3564953541" sldId="2147483892"/>
              <pc:sldLayoutMk cId="4217606058" sldId="2147483895"/>
              <ac:picMk id="17" creationId="{3DF550A5-AEEB-49F3-8367-AA5F81811EE8}"/>
            </ac:picMkLst>
          </pc:picChg>
          <pc:picChg chg="add del mod">
            <ac:chgData name="jing guo" userId="3cf27de5-6694-4e43-bd99-ac7b83aeb7ed" providerId="ADAL" clId="{37E86482-35A1-4FE4-9591-7ACE271D8647}" dt="2021-09-14T08:03:17.959" v="98" actId="478"/>
            <ac:picMkLst>
              <pc:docMk/>
              <pc:sldMasterMk cId="3564953541" sldId="2147483892"/>
              <pc:sldLayoutMk cId="4217606058" sldId="2147483895"/>
              <ac:picMk id="19" creationId="{37E8AFB1-D7BC-4D62-B67A-BB8967D4CA7E}"/>
            </ac:picMkLst>
          </pc:picChg>
          <pc:picChg chg="add del mod">
            <ac:chgData name="jing guo" userId="3cf27de5-6694-4e43-bd99-ac7b83aeb7ed" providerId="ADAL" clId="{37E86482-35A1-4FE4-9591-7ACE271D8647}" dt="2021-09-14T09:11:03.297" v="912" actId="21"/>
            <ac:picMkLst>
              <pc:docMk/>
              <pc:sldMasterMk cId="3564953541" sldId="2147483892"/>
              <pc:sldLayoutMk cId="4217606058" sldId="2147483895"/>
              <ac:picMk id="19" creationId="{9A883EE8-E0DA-4A68-9CB0-68B60BB00BC9}"/>
            </ac:picMkLst>
          </pc:picChg>
          <pc:picChg chg="del mod">
            <ac:chgData name="jing guo" userId="3cf27de5-6694-4e43-bd99-ac7b83aeb7ed" providerId="ADAL" clId="{37E86482-35A1-4FE4-9591-7ACE271D8647}" dt="2021-09-14T09:09:36.553" v="885" actId="478"/>
            <ac:picMkLst>
              <pc:docMk/>
              <pc:sldMasterMk cId="3564953541" sldId="2147483892"/>
              <pc:sldLayoutMk cId="4217606058" sldId="2147483895"/>
              <ac:picMk id="21" creationId="{58FCC4B4-5DB2-421C-A970-3C5610452F6E}"/>
            </ac:picMkLst>
          </pc:picChg>
          <pc:picChg chg="mod ord topLvl">
            <ac:chgData name="jing guo" userId="3cf27de5-6694-4e43-bd99-ac7b83aeb7ed" providerId="ADAL" clId="{37E86482-35A1-4FE4-9591-7ACE271D8647}" dt="2021-09-14T09:25:02.525" v="2068" actId="1076"/>
            <ac:picMkLst>
              <pc:docMk/>
              <pc:sldMasterMk cId="3564953541" sldId="2147483892"/>
              <pc:sldLayoutMk cId="4217606058" sldId="2147483895"/>
              <ac:picMk id="22" creationId="{50E096E5-E8AF-4740-BE73-659F152C86FE}"/>
            </ac:picMkLst>
          </pc:picChg>
          <pc:picChg chg="del mod modCrop">
            <ac:chgData name="jing guo" userId="3cf27de5-6694-4e43-bd99-ac7b83aeb7ed" providerId="ADAL" clId="{37E86482-35A1-4FE4-9591-7ACE271D8647}" dt="2021-09-14T09:10:12.151" v="894" actId="478"/>
            <ac:picMkLst>
              <pc:docMk/>
              <pc:sldMasterMk cId="3564953541" sldId="2147483892"/>
              <pc:sldLayoutMk cId="4217606058" sldId="2147483895"/>
              <ac:picMk id="25" creationId="{F31AC712-C6ED-4229-AC5E-1D967AFDC4E0}"/>
            </ac:picMkLst>
          </pc:picChg>
          <pc:picChg chg="add del mod modCrop">
            <ac:chgData name="jing guo" userId="3cf27de5-6694-4e43-bd99-ac7b83aeb7ed" providerId="ADAL" clId="{37E86482-35A1-4FE4-9591-7ACE271D8647}" dt="2021-09-14T09:09:38.002" v="886" actId="478"/>
            <ac:picMkLst>
              <pc:docMk/>
              <pc:sldMasterMk cId="3564953541" sldId="2147483892"/>
              <pc:sldLayoutMk cId="4217606058" sldId="2147483895"/>
              <ac:picMk id="26" creationId="{76D0E189-B463-4CD9-A01E-2A1DECE38210}"/>
            </ac:picMkLst>
          </pc:picChg>
          <pc:picChg chg="add mod ord">
            <ac:chgData name="jing guo" userId="3cf27de5-6694-4e43-bd99-ac7b83aeb7ed" providerId="ADAL" clId="{37E86482-35A1-4FE4-9591-7ACE271D8647}" dt="2021-09-14T09:25:36.599" v="2072" actId="1076"/>
            <ac:picMkLst>
              <pc:docMk/>
              <pc:sldMasterMk cId="3564953541" sldId="2147483892"/>
              <pc:sldLayoutMk cId="4217606058" sldId="2147483895"/>
              <ac:picMk id="28" creationId="{0BDDF261-54ED-421A-8298-07967B036DD5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318126798" sldId="2147483896"/>
          </pc:sldLayoutMkLst>
          <pc:spChg chg="del">
            <ac:chgData name="jing guo" userId="3cf27de5-6694-4e43-bd99-ac7b83aeb7ed" providerId="ADAL" clId="{37E86482-35A1-4FE4-9591-7ACE271D8647}" dt="2021-09-14T15:41:37.547" v="2592" actId="478"/>
            <ac:spMkLst>
              <pc:docMk/>
              <pc:sldMasterMk cId="3564953541" sldId="2147483892"/>
              <pc:sldLayoutMk cId="3318126798" sldId="2147483896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0.651" v="2596" actId="14100"/>
            <ac:spMkLst>
              <pc:docMk/>
              <pc:sldMasterMk cId="3564953541" sldId="2147483892"/>
              <pc:sldLayoutMk cId="3318126798" sldId="2147483896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5.765" v="2597" actId="14100"/>
            <ac:spMkLst>
              <pc:docMk/>
              <pc:sldMasterMk cId="3564953541" sldId="2147483892"/>
              <pc:sldLayoutMk cId="3318126798" sldId="2147483896"/>
              <ac:spMk id="4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8" creationId="{74DDEC2C-7893-41E8-8E19-9F98989783A6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9" creationId="{1DF67231-6FBA-4552-8795-1D639D4BC17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0" creationId="{65442C8A-D6FD-4C33-A9B7-932BFB584E6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1" creationId="{A42A05C6-A297-41D2-9C2D-EB92B2DC8063}"/>
            </ac:spMkLst>
          </pc:spChg>
          <pc:spChg chg="add mod">
            <ac:chgData name="jing guo" userId="3cf27de5-6694-4e43-bd99-ac7b83aeb7ed" providerId="ADAL" clId="{37E86482-35A1-4FE4-9591-7ACE271D8647}" dt="2021-09-14T15:44:42.818" v="2624"/>
            <ac:spMkLst>
              <pc:docMk/>
              <pc:sldMasterMk cId="3564953541" sldId="2147483892"/>
              <pc:sldLayoutMk cId="3318126798" sldId="2147483896"/>
              <ac:spMk id="13" creationId="{2DF1A1CF-9123-4B74-8FCB-858ADF13D04E}"/>
            </ac:spMkLst>
          </pc:spChg>
          <pc:picChg chg="add mod">
            <ac:chgData name="jing guo" userId="3cf27de5-6694-4e43-bd99-ac7b83aeb7ed" providerId="ADAL" clId="{37E86482-35A1-4FE4-9591-7ACE271D8647}" dt="2021-09-14T15:41:33.512" v="2591"/>
            <ac:picMkLst>
              <pc:docMk/>
              <pc:sldMasterMk cId="3564953541" sldId="2147483892"/>
              <pc:sldLayoutMk cId="3318126798" sldId="2147483896"/>
              <ac:picMk id="12" creationId="{4C5E6466-E6EB-4114-B340-3C07FB77096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220834487" sldId="2147483897"/>
          </pc:sldLayoutMkLst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4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5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6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15:42:14.315" v="2599" actId="478"/>
            <ac:spMkLst>
              <pc:docMk/>
              <pc:sldMasterMk cId="3564953541" sldId="2147483892"/>
              <pc:sldLayoutMk cId="1220834487" sldId="2147483897"/>
              <ac:spMk id="10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1" creationId="{6B5D0BDD-264E-48B7-A3FB-E3B0981C98D8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2" creationId="{68412EED-F8D5-409E-A884-AE6D20C1EF5D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3" creationId="{FEAF53C0-F0DD-431B-B3DC-EA7DEC2BB9E4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4" creationId="{C9E1B8C0-A33A-47EA-825D-47BA1D3A58A8}"/>
            </ac:spMkLst>
          </pc:spChg>
          <pc:spChg chg="add mod">
            <ac:chgData name="jing guo" userId="3cf27de5-6694-4e43-bd99-ac7b83aeb7ed" providerId="ADAL" clId="{37E86482-35A1-4FE4-9591-7ACE271D8647}" dt="2021-09-14T15:44:44.609" v="2625"/>
            <ac:spMkLst>
              <pc:docMk/>
              <pc:sldMasterMk cId="3564953541" sldId="2147483892"/>
              <pc:sldLayoutMk cId="1220834487" sldId="2147483897"/>
              <ac:spMk id="16" creationId="{784302E4-B3B4-4C5B-9AB6-4791954B51A4}"/>
            </ac:spMkLst>
          </pc:spChg>
          <pc:picChg chg="add mod">
            <ac:chgData name="jing guo" userId="3cf27de5-6694-4e43-bd99-ac7b83aeb7ed" providerId="ADAL" clId="{37E86482-35A1-4FE4-9591-7ACE271D8647}" dt="2021-09-14T15:42:12.037" v="2598"/>
            <ac:picMkLst>
              <pc:docMk/>
              <pc:sldMasterMk cId="3564953541" sldId="2147483892"/>
              <pc:sldLayoutMk cId="1220834487" sldId="2147483897"/>
              <ac:picMk id="15" creationId="{21F06C25-75E9-4B74-A0C2-5EE2B946168D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77285514" sldId="2147483898"/>
          </pc:sldLayoutMkLst>
          <pc:spChg chg="del">
            <ac:chgData name="jing guo" userId="3cf27de5-6694-4e43-bd99-ac7b83aeb7ed" providerId="ADAL" clId="{37E86482-35A1-4FE4-9591-7ACE271D8647}" dt="2021-09-14T15:42:47.451" v="2604" actId="478"/>
            <ac:spMkLst>
              <pc:docMk/>
              <pc:sldMasterMk cId="3564953541" sldId="2147483892"/>
              <pc:sldLayoutMk cId="477285514" sldId="2147483898"/>
              <ac:spMk id="2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7T06:00:17.521" v="2812" actId="478"/>
            <ac:spMkLst>
              <pc:docMk/>
              <pc:sldMasterMk cId="3564953541" sldId="2147483892"/>
              <pc:sldLayoutMk cId="477285514" sldId="2147483898"/>
              <ac:spMk id="6" creationId="{BC981342-4D29-4C70-9F3C-D94E29BAA275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7" creationId="{15CF38D5-BFDB-4C7F-8CF0-215ED6324E40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8" creationId="{5432F2CD-F3DA-49CA-9451-9CA490C22652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9" creationId="{579B919D-F547-4FEE-B15E-9F32BFFF4116}"/>
            </ac:spMkLst>
          </pc:spChg>
          <pc:spChg chg="add mod">
            <ac:chgData name="jing guo" userId="3cf27de5-6694-4e43-bd99-ac7b83aeb7ed" providerId="ADAL" clId="{37E86482-35A1-4FE4-9591-7ACE271D8647}" dt="2021-09-14T15:44:46.468" v="2626"/>
            <ac:spMkLst>
              <pc:docMk/>
              <pc:sldMasterMk cId="3564953541" sldId="2147483892"/>
              <pc:sldLayoutMk cId="477285514" sldId="2147483898"/>
              <ac:spMk id="11" creationId="{C141CA32-A6AE-455E-B792-0F40B8FFB5A1}"/>
            </ac:spMkLst>
          </pc:spChg>
          <pc:picChg chg="add mod">
            <ac:chgData name="jing guo" userId="3cf27de5-6694-4e43-bd99-ac7b83aeb7ed" providerId="ADAL" clId="{37E86482-35A1-4FE4-9591-7ACE271D8647}" dt="2021-09-14T15:42:44.999" v="2603"/>
            <ac:picMkLst>
              <pc:docMk/>
              <pc:sldMasterMk cId="3564953541" sldId="2147483892"/>
              <pc:sldLayoutMk cId="477285514" sldId="2147483898"/>
              <ac:picMk id="10" creationId="{06E3F9D8-9D9C-427A-ABB0-B745B3F933FF}"/>
            </ac:picMkLst>
          </pc:picChg>
        </pc:sldLayoutChg>
        <pc:sldLayoutChg chg="addSp delSp modSp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435821501" sldId="2147483899"/>
          </pc:sldLayoutMkLst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5" creationId="{BF1B9D2B-B9D8-453E-B75D-1591F0D5AC8B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6" creationId="{66DAAABE-551F-435A-BE3B-8CA576088EB1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7" creationId="{CC683E9D-717F-4D12-A7F9-8D8F8D3F1C50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8" creationId="{4D29BC0E-D526-4C2C-85E1-7048BF203E7D}"/>
            </ac:spMkLst>
          </pc:spChg>
          <pc:spChg chg="add mod">
            <ac:chgData name="jing guo" userId="3cf27de5-6694-4e43-bd99-ac7b83aeb7ed" providerId="ADAL" clId="{37E86482-35A1-4FE4-9591-7ACE271D8647}" dt="2021-09-14T15:44:49.141" v="2627"/>
            <ac:spMkLst>
              <pc:docMk/>
              <pc:sldMasterMk cId="3564953541" sldId="2147483892"/>
              <pc:sldLayoutMk cId="3435821501" sldId="2147483899"/>
              <ac:spMk id="10" creationId="{2248A404-82F0-422E-BC40-D56B8C6600CB}"/>
            </ac:spMkLst>
          </pc:spChg>
          <pc:picChg chg="add del mod">
            <ac:chgData name="jing guo" userId="3cf27de5-6694-4e43-bd99-ac7b83aeb7ed" providerId="ADAL" clId="{37E86482-35A1-4FE4-9591-7ACE271D8647}" dt="2021-09-14T15:43:07.568" v="2606"/>
            <ac:picMkLst>
              <pc:docMk/>
              <pc:sldMasterMk cId="3564953541" sldId="2147483892"/>
              <pc:sldLayoutMk cId="3435821501" sldId="2147483899"/>
              <ac:picMk id="9" creationId="{A6816DD8-8519-4091-A98F-28200A66E99E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466832201" sldId="2147483900"/>
          </pc:sldLayoutMkLst>
          <pc:spChg chg="add del mod">
            <ac:chgData name="jing guo" userId="3cf27de5-6694-4e43-bd99-ac7b83aeb7ed" providerId="ADAL" clId="{37E86482-35A1-4FE4-9591-7ACE271D8647}" dt="2021-09-14T15:43:36.190" v="2610" actId="478"/>
            <ac:spMkLst>
              <pc:docMk/>
              <pc:sldMasterMk cId="3564953541" sldId="2147483892"/>
              <pc:sldLayoutMk cId="1466832201" sldId="2147483900"/>
              <ac:spMk id="9" creationId="{4058245C-DBE3-4754-8A36-9F51D51DEF94}"/>
            </ac:spMkLst>
          </pc:spChg>
          <pc:spChg chg="add del mod">
            <ac:chgData name="jing guo" userId="3cf27de5-6694-4e43-bd99-ac7b83aeb7ed" providerId="ADAL" clId="{37E86482-35A1-4FE4-9591-7ACE271D8647}" dt="2021-09-14T15:43:37.589" v="2611" actId="478"/>
            <ac:spMkLst>
              <pc:docMk/>
              <pc:sldMasterMk cId="3564953541" sldId="2147483892"/>
              <pc:sldLayoutMk cId="1466832201" sldId="2147483900"/>
              <ac:spMk id="10" creationId="{66382E4E-2AD7-4785-A0E3-021C0E3488E5}"/>
            </ac:spMkLst>
          </pc:spChg>
          <pc:spChg chg="add mod">
            <ac:chgData name="jing guo" userId="3cf27de5-6694-4e43-bd99-ac7b83aeb7ed" providerId="ADAL" clId="{37E86482-35A1-4FE4-9591-7ACE271D8647}" dt="2021-09-14T15:44:51.079" v="2628"/>
            <ac:spMkLst>
              <pc:docMk/>
              <pc:sldMasterMk cId="3564953541" sldId="2147483892"/>
              <pc:sldLayoutMk cId="1466832201" sldId="2147483900"/>
              <ac:spMk id="12" creationId="{97134564-D018-4E87-A680-CA1C84D35D44}"/>
            </ac:spMkLst>
          </pc:spChg>
          <pc:picChg chg="add del mod">
            <ac:chgData name="jing guo" userId="3cf27de5-6694-4e43-bd99-ac7b83aeb7ed" providerId="ADAL" clId="{37E86482-35A1-4FE4-9591-7ACE271D8647}" dt="2021-09-14T15:43:24.919" v="2608" actId="478"/>
            <ac:picMkLst>
              <pc:docMk/>
              <pc:sldMasterMk cId="3564953541" sldId="2147483892"/>
              <pc:sldLayoutMk cId="1466832201" sldId="2147483900"/>
              <ac:picMk id="11" creationId="{2114CDAA-3B9D-4797-A4EF-44088EFB5392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59201311" sldId="2147483901"/>
          </pc:sldLayoutMkLst>
          <pc:spChg chg="del">
            <ac:chgData name="jing guo" userId="3cf27de5-6694-4e43-bd99-ac7b83aeb7ed" providerId="ADAL" clId="{37E86482-35A1-4FE4-9591-7ACE271D8647}" dt="2021-09-14T08:03:44.092" v="103" actId="478"/>
            <ac:spMkLst>
              <pc:docMk/>
              <pc:sldMasterMk cId="3564953541" sldId="2147483892"/>
              <pc:sldLayoutMk cId="559201311" sldId="2147483901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08:07:45.688" v="146"/>
            <ac:spMkLst>
              <pc:docMk/>
              <pc:sldMasterMk cId="3564953541" sldId="2147483892"/>
              <pc:sldLayoutMk cId="559201311" sldId="2147483901"/>
              <ac:spMk id="14" creationId="{7B6A742C-8CE1-4572-9B87-63EE95160651}"/>
            </ac:spMkLst>
          </pc:spChg>
          <pc:spChg chg="mod">
            <ac:chgData name="jing guo" userId="3cf27de5-6694-4e43-bd99-ac7b83aeb7ed" providerId="ADAL" clId="{37E86482-35A1-4FE4-9591-7ACE271D8647}" dt="2021-09-14T09:35:42.901" v="2157"/>
            <ac:spMkLst>
              <pc:docMk/>
              <pc:sldMasterMk cId="3564953541" sldId="2147483892"/>
              <pc:sldLayoutMk cId="559201311" sldId="2147483901"/>
              <ac:spMk id="18" creationId="{E4DF7CE3-2B64-4A70-B7D1-41C1852FCB3F}"/>
            </ac:spMkLst>
          </pc:spChg>
          <pc:spChg chg="add mod">
            <ac:chgData name="jing guo" userId="3cf27de5-6694-4e43-bd99-ac7b83aeb7ed" providerId="ADAL" clId="{37E86482-35A1-4FE4-9591-7ACE271D8647}" dt="2021-09-14T15:44:53.782" v="2629"/>
            <ac:spMkLst>
              <pc:docMk/>
              <pc:sldMasterMk cId="3564953541" sldId="2147483892"/>
              <pc:sldLayoutMk cId="559201311" sldId="2147483901"/>
              <ac:spMk id="20" creationId="{DA277F5A-B131-41BE-8D04-C75D90895EA6}"/>
            </ac:spMkLst>
          </pc:spChg>
          <pc:grpChg chg="add del mod">
            <ac:chgData name="jing guo" userId="3cf27de5-6694-4e43-bd99-ac7b83aeb7ed" providerId="ADAL" clId="{37E86482-35A1-4FE4-9591-7ACE271D8647}" dt="2021-09-14T09:35:27.707" v="2156" actId="478"/>
            <ac:grpSpMkLst>
              <pc:docMk/>
              <pc:sldMasterMk cId="3564953541" sldId="2147483892"/>
              <pc:sldLayoutMk cId="559201311" sldId="2147483901"/>
              <ac:grpSpMk id="10" creationId="{94E2EE8B-AD7E-4345-833B-A495C7308C01}"/>
            </ac:grpSpMkLst>
          </pc:grpChg>
          <pc:grpChg chg="mod">
            <ac:chgData name="jing guo" userId="3cf27de5-6694-4e43-bd99-ac7b83aeb7ed" providerId="ADAL" clId="{37E86482-35A1-4FE4-9591-7ACE271D8647}" dt="2021-09-14T08:07:45.688" v="146"/>
            <ac:grpSpMkLst>
              <pc:docMk/>
              <pc:sldMasterMk cId="3564953541" sldId="2147483892"/>
              <pc:sldLayoutMk cId="559201311" sldId="2147483901"/>
              <ac:grpSpMk id="13" creationId="{8EFA706F-0C0B-4274-A56F-FC23198709E1}"/>
            </ac:grpSpMkLst>
          </pc:grpChg>
          <pc:grpChg chg="add mod">
            <ac:chgData name="jing guo" userId="3cf27de5-6694-4e43-bd99-ac7b83aeb7ed" providerId="ADAL" clId="{37E86482-35A1-4FE4-9591-7ACE271D8647}" dt="2021-09-14T09:35:42.901" v="2157"/>
            <ac:grpSpMkLst>
              <pc:docMk/>
              <pc:sldMasterMk cId="3564953541" sldId="2147483892"/>
              <pc:sldLayoutMk cId="559201311" sldId="2147483901"/>
              <ac:grpSpMk id="17" creationId="{20D1A974-02C8-465F-BCB3-D8C8BE1624D3}"/>
            </ac:grpSpMkLst>
          </pc:grpChg>
          <pc:picChg chg="add del mod">
            <ac:chgData name="jing guo" userId="3cf27de5-6694-4e43-bd99-ac7b83aeb7ed" providerId="ADAL" clId="{37E86482-35A1-4FE4-9591-7ACE271D8647}" dt="2021-09-14T08:07:44.983" v="145" actId="478"/>
            <ac:picMkLst>
              <pc:docMk/>
              <pc:sldMasterMk cId="3564953541" sldId="2147483892"/>
              <pc:sldLayoutMk cId="559201311" sldId="2147483901"/>
              <ac:picMk id="9" creationId="{8FE55F74-DE38-4D24-808D-2D721EA58ED3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1" creationId="{6D81BA2B-F6C4-4BFD-AFCA-3C287FF1CB1A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2" creationId="{F381ABB5-55C4-4CD8-A616-663E1B23D77D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5" creationId="{6BDC8853-7ADE-4C4C-9059-13AE82970922}"/>
            </ac:picMkLst>
          </pc:picChg>
          <pc:picChg chg="add 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6" creationId="{19A3D373-B306-4993-BCBD-B5ACFD925983}"/>
            </ac:picMkLst>
          </pc:picChg>
          <pc:picChg chg="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9" creationId="{7A9DBBDE-A43D-4670-8B20-C5A2031947B7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766152345" sldId="2147483902"/>
          </pc:sldLayoutMkLst>
          <pc:spChg chg="del">
            <ac:chgData name="jing guo" userId="3cf27de5-6694-4e43-bd99-ac7b83aeb7ed" providerId="ADAL" clId="{37E86482-35A1-4FE4-9591-7ACE271D8647}" dt="2021-09-14T15:44:04.526" v="2615" actId="478"/>
            <ac:spMkLst>
              <pc:docMk/>
              <pc:sldMasterMk cId="3564953541" sldId="2147483892"/>
              <pc:sldLayoutMk cId="3766152345" sldId="2147483902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4:13.440" v="2617" actId="1076"/>
            <ac:spMkLst>
              <pc:docMk/>
              <pc:sldMasterMk cId="3564953541" sldId="2147483892"/>
              <pc:sldLayoutMk cId="3766152345" sldId="2147483902"/>
              <ac:spMk id="3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7" creationId="{A8012928-FDB8-404D-9226-91D5FDC6A5E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8" creationId="{9026E75B-C1E1-4C6D-8FA5-2755E1932C20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0" creationId="{995C822A-D85F-4DB6-8011-3816A6D6E5E4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1" creationId="{CFD49BE8-1353-44F9-9FB2-D6ABF10052F8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2" creationId="{1228A044-F56F-4E3B-843B-080623CA9F11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3" creationId="{EF1D1888-B2C0-43D8-BCCC-A7F1C9459577}"/>
            </ac:spMkLst>
          </pc:spChg>
          <pc:spChg chg="add mod">
            <ac:chgData name="jing guo" userId="3cf27de5-6694-4e43-bd99-ac7b83aeb7ed" providerId="ADAL" clId="{37E86482-35A1-4FE4-9591-7ACE271D8647}" dt="2021-09-14T15:44:56.111" v="2630"/>
            <ac:spMkLst>
              <pc:docMk/>
              <pc:sldMasterMk cId="3564953541" sldId="2147483892"/>
              <pc:sldLayoutMk cId="3766152345" sldId="2147483902"/>
              <ac:spMk id="15" creationId="{5CD71AFE-4CB2-4E8A-B401-A6E57E37B95E}"/>
            </ac:spMkLst>
          </pc:spChg>
          <pc:picChg chg="add del mod">
            <ac:chgData name="jing guo" userId="3cf27de5-6694-4e43-bd99-ac7b83aeb7ed" providerId="ADAL" clId="{37E86482-35A1-4FE4-9591-7ACE271D8647}" dt="2021-09-14T15:43:55.901" v="2613" actId="478"/>
            <ac:picMkLst>
              <pc:docMk/>
              <pc:sldMasterMk cId="3564953541" sldId="2147483892"/>
              <pc:sldLayoutMk cId="3766152345" sldId="2147483902"/>
              <ac:picMk id="9" creationId="{2BEF09D4-C3B7-43FF-9A9E-14EBB9362BA9}"/>
            </ac:picMkLst>
          </pc:picChg>
          <pc:picChg chg="add mod">
            <ac:chgData name="jing guo" userId="3cf27de5-6694-4e43-bd99-ac7b83aeb7ed" providerId="ADAL" clId="{37E86482-35A1-4FE4-9591-7ACE271D8647}" dt="2021-09-14T15:44:03.055" v="2614"/>
            <ac:picMkLst>
              <pc:docMk/>
              <pc:sldMasterMk cId="3564953541" sldId="2147483892"/>
              <pc:sldLayoutMk cId="3766152345" sldId="2147483902"/>
              <ac:picMk id="14" creationId="{3A7ED1B7-C25F-45DA-8E35-5CC0AF092AA4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889927373" sldId="2147483903"/>
          </pc:sldLayoutMkLst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8" creationId="{5CB34941-AA83-4A24-9951-B9A2AF76EF9B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9" creationId="{7F338654-B5BF-452F-9593-9CF7EA26C16A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0" creationId="{83BA2293-5B88-4C1A-8648-0069D849DB19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1" creationId="{63548719-EDB6-423D-A71E-FD4ED4DDD62F}"/>
            </ac:spMkLst>
          </pc:spChg>
          <pc:spChg chg="add mod">
            <ac:chgData name="jing guo" userId="3cf27de5-6694-4e43-bd99-ac7b83aeb7ed" providerId="ADAL" clId="{37E86482-35A1-4FE4-9591-7ACE271D8647}" dt="2021-09-14T15:44:57.597" v="2631"/>
            <ac:spMkLst>
              <pc:docMk/>
              <pc:sldMasterMk cId="3564953541" sldId="2147483892"/>
              <pc:sldLayoutMk cId="2889927373" sldId="2147483903"/>
              <ac:spMk id="13" creationId="{029AEF6E-E142-43D1-A024-F732851CDA0B}"/>
            </ac:spMkLst>
          </pc:spChg>
          <pc:picChg chg="add mod">
            <ac:chgData name="jing guo" userId="3cf27de5-6694-4e43-bd99-ac7b83aeb7ed" providerId="ADAL" clId="{37E86482-35A1-4FE4-9591-7ACE271D8647}" dt="2021-09-14T15:44:15.932" v="2618"/>
            <ac:picMkLst>
              <pc:docMk/>
              <pc:sldMasterMk cId="3564953541" sldId="2147483892"/>
              <pc:sldLayoutMk cId="2889927373" sldId="2147483903"/>
              <ac:picMk id="12" creationId="{13A37483-3B41-488A-80AA-E6B5D1164C14}"/>
            </ac:picMkLst>
          </pc:picChg>
          <pc:cxnChg chg="del">
            <ac:chgData name="jing guo" userId="3cf27de5-6694-4e43-bd99-ac7b83aeb7ed" providerId="ADAL" clId="{37E86482-35A1-4FE4-9591-7ACE271D8647}" dt="2021-09-14T15:44:19.963" v="2619" actId="478"/>
            <ac:cxnSpMkLst>
              <pc:docMk/>
              <pc:sldMasterMk cId="3564953541" sldId="2147483892"/>
              <pc:sldLayoutMk cId="2889927373" sldId="2147483903"/>
              <ac:cxnSpMk id="7" creationId="{00000000-0000-0000-0000-000000000000}"/>
            </ac:cxnSpMkLst>
          </pc:cxnChg>
        </pc:sldLayoutChg>
        <pc:sldLayoutChg chg="del">
          <pc:chgData name="jing guo" userId="3cf27de5-6694-4e43-bd99-ac7b83aeb7ed" providerId="ADAL" clId="{37E86482-35A1-4FE4-9591-7ACE271D8647}" dt="2021-09-17T05:53:18.086" v="2686" actId="47"/>
          <pc:sldLayoutMkLst>
            <pc:docMk/>
            <pc:sldMasterMk cId="3564953541" sldId="2147483892"/>
            <pc:sldLayoutMk cId="2703661072" sldId="2147483904"/>
          </pc:sldLayoutMkLst>
        </pc:sldLayoutChg>
        <pc:sldLayoutChg chg="del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95978556" sldId="2147483905"/>
          </pc:sldLayoutMkLst>
          <pc:spChg chg="del">
            <ac:chgData name="jing guo" userId="3cf27de5-6694-4e43-bd99-ac7b83aeb7ed" providerId="ADAL" clId="{37E86482-35A1-4FE4-9591-7ACE271D8647}" dt="2021-09-17T05:57:59.605" v="2790" actId="478"/>
            <ac:spMkLst>
              <pc:docMk/>
              <pc:sldMasterMk cId="3564953541" sldId="2147483892"/>
              <pc:sldLayoutMk cId="595978556" sldId="2147483905"/>
              <ac:spMk id="4" creationId="{C67C8C7D-95AE-4EC3-95A3-3F26BC2E789F}"/>
            </ac:spMkLst>
          </pc:spChg>
          <pc:picChg chg="del">
            <ac:chgData name="jing guo" userId="3cf27de5-6694-4e43-bd99-ac7b83aeb7ed" providerId="ADAL" clId="{37E86482-35A1-4FE4-9591-7ACE271D8647}" dt="2021-09-17T05:57:57.510" v="2789" actId="478"/>
            <ac:picMkLst>
              <pc:docMk/>
              <pc:sldMasterMk cId="3564953541" sldId="2147483892"/>
              <pc:sldLayoutMk cId="595978556" sldId="2147483905"/>
              <ac:picMk id="2" creationId="{550596EF-5E69-48D2-92AA-AD1750CF270A}"/>
            </ac:picMkLst>
          </pc:picChg>
        </pc:sldLayoutChg>
        <pc:sldLayoutChg chg="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168715569" sldId="214748390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2DAA7-95A8-4171-9D29-C4679764335D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EB113-6551-465E-8A23-347C457081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CEB113-6551-465E-8A23-347C457081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24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1CDDC2-A620-4155-A704-F7760294BC2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/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8757A0B-8E66-4F70-8999-4F5B04975342}"/>
              </a:ext>
            </a:extLst>
          </p:cNvPr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>
            <a:extLst>
              <a:ext uri="{FF2B5EF4-FFF2-40B4-BE49-F238E27FC236}">
                <a16:creationId xmlns:a16="http://schemas.microsoft.com/office/drawing/2014/main" id="{9CC1AA5C-8613-462C-8376-096EB02E99CC}"/>
              </a:ext>
            </a:extLst>
          </p:cNvPr>
          <p:cNvCxnSpPr>
            <a:cxnSpLocks/>
          </p:cNvCxnSpPr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FF13D-88B2-4AE6-9034-AAC953AFE1CE}"/>
              </a:ext>
            </a:extLst>
          </p:cNvPr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59E89C36-CD2E-4701-B145-1F939FEE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256860A-EEEE-4E01-82EE-21E0B6123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152B12B-6120-46AC-A077-6D704FC1458B}"/>
              </a:ext>
            </a:extLst>
          </p:cNvPr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6AB691-6499-4C10-86F2-B0842D0D9C44}"/>
              </a:ext>
            </a:extLst>
          </p:cNvPr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79F9195-5DB0-4693-9943-C3DF8B935B9E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2199531-702C-415F-A404-11DF4540D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444D34DB-CCDB-4FEB-A4F8-25358AF467B3}"/>
              </a:ext>
            </a:extLst>
          </p:cNvPr>
          <p:cNvSpPr txBox="1">
            <a:spLocks/>
          </p:cNvSpPr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pPr/>
              <a:t>2024/8/25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21324C9-EAE5-4906-A451-783D6D6A9C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34941-AA83-4A24-9951-B9A2AF76EF9B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338654-B5BF-452F-9593-9CF7EA26C16A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BA2293-5B88-4C1A-8648-0069D849DB19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3548719-EDB6-423D-A71E-FD4ED4DDD62F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13A37483-3B41-488A-80AA-E6B5D1164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29AEF6E-E142-43D1-A024-F732851CDA0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8E6DFDF-0D1A-4C78-B6BC-63844473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926092-FEFD-4D34-AE1E-03300D01A583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D624CA-E471-4640-9104-8031C4414A67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F63B10-7B21-45FA-A1B6-BECC21433AA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FD7C5091-87A1-4B69-AEB7-7229BFED06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949CF0-0B08-463A-96EE-A2031E44CF8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808DB0-BB07-4000-9D5E-8E9DF9DC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C2F05C-CB35-4CB9-8EEC-EA24682FFD17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2F4F1E-E2EE-424C-90F8-0F229910441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FFB658-F72C-4628-AFB6-8AC596892474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D69F54C3-970F-49C4-9D2F-8B833C2733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6D4F6A-8504-4187-BCE9-7D8C8497482D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>
            <a:extLst>
              <a:ext uri="{FF2B5EF4-FFF2-40B4-BE49-F238E27FC236}">
                <a16:creationId xmlns:a16="http://schemas.microsoft.com/office/drawing/2014/main" id="{6E24CF40-6FBA-4D74-83F1-54453D38FA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0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959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80AAA1B-AFC1-41AA-9053-55F4B64C88CB}"/>
              </a:ext>
            </a:extLst>
          </p:cNvPr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CE3A20-6BC6-4AF2-8F48-C83502C0B8F3}"/>
              </a:ext>
            </a:extLst>
          </p:cNvPr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68FD35-3B8A-4647-9A88-CCAFE4531F32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9C01591-53E4-4250-A63B-2926D0E9DE06}"/>
              </a:ext>
            </a:extLst>
          </p:cNvPr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>
            <a:extLst>
              <a:ext uri="{FF2B5EF4-FFF2-40B4-BE49-F238E27FC236}">
                <a16:creationId xmlns:a16="http://schemas.microsoft.com/office/drawing/2014/main" id="{A9127F14-C449-458A-8CAD-92A1F81D0E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DEC2C-7893-41E8-8E19-9F98989783A6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F67231-6FBA-4552-8795-1D639D4BC175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442C8A-D6FD-4C33-A9B7-932BFB584E65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2A05C6-A297-41D2-9C2D-EB92B2DC8063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4C5E6466-E6EB-4114-B340-3C07FB7709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DF1A1CF-9123-4B74-8FCB-858ADF13D04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2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5D0BDD-264E-48B7-A3FB-E3B0981C98D8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412EED-F8D5-409E-A884-AE6D20C1EF5D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AF53C0-F0DD-431B-B3DC-EA7DEC2BB9E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E1B8C0-A33A-47EA-825D-47BA1D3A58A8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>
            <a:extLst>
              <a:ext uri="{FF2B5EF4-FFF2-40B4-BE49-F238E27FC236}">
                <a16:creationId xmlns:a16="http://schemas.microsoft.com/office/drawing/2014/main" id="{21F06C25-75E9-4B74-A0C2-5EE2B94616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84302E4-B3B4-4C5B-9AB6-4791954B51A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3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5CF38D5-BFDB-4C7F-8CF0-215ED6324E40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32F2CD-F3DA-49CA-9451-9CA490C22652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9B919D-F547-4FEE-B15E-9F32BFFF4116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>
            <a:extLst>
              <a:ext uri="{FF2B5EF4-FFF2-40B4-BE49-F238E27FC236}">
                <a16:creationId xmlns:a16="http://schemas.microsoft.com/office/drawing/2014/main" id="{06E3F9D8-9D9C-427A-ABB0-B745B3F93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41CA32-A6AE-455E-B792-0F40B8FFB5A1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48A404-82F0-422E-BC40-D56B8C6600C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8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134564-D018-4E87-A680-CA1C84D35D4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3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19A3D373-B306-4993-BCBD-B5ACFD925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D1A974-02C8-465F-BCB3-D8C8BE1624D3}"/>
              </a:ext>
            </a:extLst>
          </p:cNvPr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4DF7CE3-2B64-4A70-B7D1-41C1852FCB3F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A9DBBDE-A43D-4670-8B20-C5A2031947B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A277F5A-B131-41BE-8D04-C75D90895EA6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5C822A-D85F-4DB6-8011-3816A6D6E5E4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D49BE8-1353-44F9-9FB2-D6ABF10052F8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28A044-F56F-4E3B-843B-080623CA9F11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F1D1888-B2C0-43D8-BCCC-A7F1C945957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>
            <a:extLst>
              <a:ext uri="{FF2B5EF4-FFF2-40B4-BE49-F238E27FC236}">
                <a16:creationId xmlns:a16="http://schemas.microsoft.com/office/drawing/2014/main" id="{3A7ED1B7-C25F-45DA-8E35-5CC0AF092A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CD71AFE-4CB2-4E8A-B401-A6E57E37B95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7641F7-9561-4C46-B03E-7AA301AF7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/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650" r:id="rId11"/>
    <p:sldLayoutId id="2147483651" r:id="rId12"/>
    <p:sldLayoutId id="2147483905" r:id="rId13"/>
    <p:sldLayoutId id="2147483906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8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对角圆角矩形 7">
            <a:extLst>
              <a:ext uri="{FF2B5EF4-FFF2-40B4-BE49-F238E27FC236}">
                <a16:creationId xmlns:a16="http://schemas.microsoft.com/office/drawing/2014/main" id="{895A1362-0186-402B-83D2-C8DF89020B4C}"/>
              </a:ext>
            </a:extLst>
          </p:cNvPr>
          <p:cNvSpPr/>
          <p:nvPr/>
        </p:nvSpPr>
        <p:spPr bwMode="auto">
          <a:xfrm>
            <a:off x="5119717" y="1314449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5291168" y="1423193"/>
            <a:ext cx="3832225" cy="430213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2.5 </a:t>
            </a:r>
            <a:r>
              <a:rPr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运算符和表达式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153B41D7-CED0-4C07-894E-B08AC9FDBB04}"/>
              </a:ext>
            </a:extLst>
          </p:cNvPr>
          <p:cNvSpPr txBox="1"/>
          <p:nvPr/>
        </p:nvSpPr>
        <p:spPr>
          <a:xfrm>
            <a:off x="5253079" y="2070893"/>
            <a:ext cx="4175125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2.5.1 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算术运算符</a:t>
            </a:r>
            <a:endParaRPr kumimoji="0"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4F90A3B6-6634-49B2-B11F-60A32FE8B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3079" y="4386553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2.5.5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 成员运算符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9717" y="3940352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2.4  </a:t>
            </a:r>
            <a:r>
              <a:rPr kumimoji="0" lang="zh-CN" altLang="en-US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基本数据类型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101154CF-44FC-4F32-8077-68AA0D75E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3079" y="2631703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2.5.2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赋值运算符</a:t>
            </a: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81BD41EE-0D2E-B4FD-C8A3-31092E05A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3079" y="3829903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2.5.4 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逻辑运算符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4C3D6318-3400-777D-7E7A-41208848E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8954" y="3230803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2.5.3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比较运算符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84D7119C-49BF-E917-1CDF-39B07CC172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3079" y="4943203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2.5.6 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身份运算符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0">
            <a:extLst>
              <a:ext uri="{FF2B5EF4-FFF2-40B4-BE49-F238E27FC236}">
                <a16:creationId xmlns:a16="http://schemas.microsoft.com/office/drawing/2014/main" id="{3089D6C3-F38B-8F8E-E343-5D08C9AA3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8954" y="5499853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2.5.7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 位运算符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2A23B3-2CD9-F499-7C20-5C2DCB8584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8954" y="6056503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2.5.8 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运算符优先级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706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对角圆角矩形 7">
            <a:extLst>
              <a:ext uri="{FF2B5EF4-FFF2-40B4-BE49-F238E27FC236}">
                <a16:creationId xmlns:a16="http://schemas.microsoft.com/office/drawing/2014/main" id="{895A1362-0186-402B-83D2-C8DF89020B4C}"/>
              </a:ext>
            </a:extLst>
          </p:cNvPr>
          <p:cNvSpPr/>
          <p:nvPr/>
        </p:nvSpPr>
        <p:spPr bwMode="auto">
          <a:xfrm>
            <a:off x="5161281" y="1740476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5332732" y="1849220"/>
            <a:ext cx="3832225" cy="430213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2.6 </a:t>
            </a:r>
            <a:r>
              <a:rPr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字符串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153B41D7-CED0-4C07-894E-B08AC9FDBB04}"/>
              </a:ext>
            </a:extLst>
          </p:cNvPr>
          <p:cNvSpPr txBox="1"/>
          <p:nvPr/>
        </p:nvSpPr>
        <p:spPr>
          <a:xfrm>
            <a:off x="5294643" y="2496920"/>
            <a:ext cx="4175125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2.6.1 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字符串介绍</a:t>
            </a:r>
            <a:endParaRPr kumimoji="0"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101154CF-44FC-4F32-8077-68AA0D75E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4643" y="3057730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2.6.2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访问字符串中的值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4C3D6318-3400-777D-7E7A-41208848E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0518" y="3656830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2.6.3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字符串内建函数</a:t>
            </a:r>
          </a:p>
        </p:txBody>
      </p:sp>
    </p:spTree>
    <p:extLst>
      <p:ext uri="{BB962C8B-B14F-4D97-AF65-F5344CB8AC3E}">
        <p14:creationId xmlns:p14="http://schemas.microsoft.com/office/powerpoint/2010/main" val="2102931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语法格式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401041" y="1799512"/>
            <a:ext cx="9389918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的缩进是语法的组成之一。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缩进相同的一组语句构成一个代码块，也称为代码组，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if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while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def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class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这样的复合语句中的一行或多行代码就是代码组，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使用缩进来表示代码块，不使用大括号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{}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来控制，所有代码块语句必须包含相同数量的空格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如以下实例的缩进使用四个空格：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E06616-D388-7A9D-06AE-8A1FB03C69D2}"/>
              </a:ext>
            </a:extLst>
          </p:cNvPr>
          <p:cNvSpPr txBox="1"/>
          <p:nvPr/>
        </p:nvSpPr>
        <p:spPr>
          <a:xfrm>
            <a:off x="1086716" y="802750"/>
            <a:ext cx="2361075" cy="83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24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2.1.1 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行和缩进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9574518-D760-53E9-B109-C2F5F87CA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3538" y="4409463"/>
            <a:ext cx="3297382" cy="1554247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True:</a:t>
            </a:r>
            <a:b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print("True")</a:t>
            </a:r>
            <a:b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  <a:b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print("False")</a:t>
            </a: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4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0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851420" y="260937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2.1.1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行和缩进</a:t>
            </a: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500" y="1661963"/>
            <a:ext cx="6412221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不严格统一的缩进，程序执行时会报错，如：</a:t>
            </a:r>
            <a:endParaRPr kumimoji="0" lang="zh-CN" altLang="zh-CN" sz="24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684122CE-5873-0E0C-76D3-DBCE1DC73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7500" y="2633971"/>
            <a:ext cx="8619756" cy="1738913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True:</a:t>
            </a:r>
            <a:b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print("True")</a:t>
            </a:r>
            <a:b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else:</a:t>
            </a:r>
            <a:b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print("No")</a:t>
            </a:r>
            <a:b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上一行是四个空格，下一行是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个空格，程序会报错：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IndentationError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print("False")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DA2853-5E3B-4F8A-BABA-A69E9033B119}"/>
              </a:ext>
            </a:extLst>
          </p:cNvPr>
          <p:cNvSpPr txBox="1"/>
          <p:nvPr/>
        </p:nvSpPr>
        <p:spPr>
          <a:xfrm>
            <a:off x="1900777" y="268357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2.1.2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注释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E94523-BF78-A2A7-E9E9-70772AA3675A}"/>
              </a:ext>
            </a:extLst>
          </p:cNvPr>
          <p:cNvSpPr txBox="1"/>
          <p:nvPr/>
        </p:nvSpPr>
        <p:spPr>
          <a:xfrm>
            <a:off x="1316644" y="1396581"/>
            <a:ext cx="10007029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的注释分为单行注释和多行注释，单行注释以“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#”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开头，可以单独一行显示，也可以写在语句之后，与要注释的代码在同一行，如：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3F1ED7E-08A0-20BA-D33A-21AE5AEE7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3495" y="2749954"/>
            <a:ext cx="4167964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注释</a:t>
            </a:r>
            <a:r>
              <a:rPr kumimoji="0" lang="en-US" altLang="zh-CN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br>
              <a:rPr kumimoji="0" lang="en-US" altLang="zh-CN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print("Hello, Python!")  # </a:t>
            </a:r>
            <a:r>
              <a:rPr kumimoji="0" lang="zh-CN" altLang="en-US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注释</a:t>
            </a:r>
            <a:r>
              <a:rPr kumimoji="0" lang="en-US" altLang="zh-CN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kumimoji="0" lang="en-US" altLang="zh-CN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3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4B9380-1D2F-6933-C796-92E0BDBD5872}"/>
              </a:ext>
            </a:extLst>
          </p:cNvPr>
          <p:cNvSpPr txBox="1"/>
          <p:nvPr/>
        </p:nvSpPr>
        <p:spPr>
          <a:xfrm>
            <a:off x="1316644" y="3537635"/>
            <a:ext cx="10007029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中使用三对单引号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'''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或双引号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"""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表示多行注释，主要用于说明函数或类的功能。如：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B6499E6E-0E40-9D83-F3F1-84F0FBDE3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7672" y="4244073"/>
            <a:ext cx="5925155" cy="2292911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'''</a:t>
            </a:r>
            <a:b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使用单引号的多行注释。</a:t>
            </a:r>
            <a:b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使用单引号的多行注释。使用单引号的多行注释。</a:t>
            </a:r>
            <a:b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'''"""</a:t>
            </a:r>
            <a:b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使用双引号的多行注释。</a:t>
            </a:r>
            <a:b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使用双引号的多行注释。</a:t>
            </a:r>
            <a:b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使用双引号的多行注释。</a:t>
            </a:r>
            <a:b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AA1111"/>
                </a:solidFill>
                <a:effectLst/>
                <a:latin typeface="Consolas" panose="020B0609020204030204" pitchFamily="49" charset="0"/>
                <a:cs typeface="宋体" panose="02010600030101010101" pitchFamily="2" charset="-122"/>
              </a:rPr>
            </a:b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"""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20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DA2853-5E3B-4F8A-BABA-A69E9033B119}"/>
              </a:ext>
            </a:extLst>
          </p:cNvPr>
          <p:cNvSpPr txBox="1"/>
          <p:nvPr/>
        </p:nvSpPr>
        <p:spPr>
          <a:xfrm>
            <a:off x="1900777" y="268357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2.1.3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多行语句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E94523-BF78-A2A7-E9E9-70772AA3675A}"/>
              </a:ext>
            </a:extLst>
          </p:cNvPr>
          <p:cNvSpPr txBox="1"/>
          <p:nvPr/>
        </p:nvSpPr>
        <p:spPr>
          <a:xfrm>
            <a:off x="1693718" y="1452478"/>
            <a:ext cx="9473045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每行语句一般不超过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79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个字符。若代码过长，可以选择换行显示，可以使用斜杠（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\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）将一行语句分为多行显示，如：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E8014BA-3443-BDDC-97D1-C80308978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8906" y="2653545"/>
            <a:ext cx="4390158" cy="907917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strings= string01 + \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string02 + \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string03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2248A2-3961-2D5D-532C-26C8B75499E1}"/>
              </a:ext>
            </a:extLst>
          </p:cNvPr>
          <p:cNvSpPr txBox="1"/>
          <p:nvPr/>
        </p:nvSpPr>
        <p:spPr>
          <a:xfrm>
            <a:off x="1454726" y="3694567"/>
            <a:ext cx="8260773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若语句中包含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[], {}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括号则不需要使用多行连接符，如：</a:t>
            </a:r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53BB8583-BD42-D1EB-C8C8-5B7475906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671" y="4240478"/>
            <a:ext cx="4427394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weeks = ['Mon', 'Tue', 'Wed',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'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Thur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', 'Fri', 'Sat', 'Sun']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E15EB3A-103B-1BFC-AE82-19AAABB81DB2}"/>
              </a:ext>
            </a:extLst>
          </p:cNvPr>
          <p:cNvSpPr txBox="1"/>
          <p:nvPr/>
        </p:nvSpPr>
        <p:spPr>
          <a:xfrm>
            <a:off x="1448234" y="4994346"/>
            <a:ext cx="9597302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600"/>
              </a:spcAft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此外，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Pyhton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运行同一行显示多条语句，语句之间使用分号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(;)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分割，如：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E081DDC0-7B87-1B84-9637-22BA38861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1671" y="5716494"/>
            <a:ext cx="5449165" cy="353919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sys; x = '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runoob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';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sys.stdout.write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(x + '\n')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66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662319" y="288187"/>
            <a:ext cx="5945254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457200"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2.2 </a:t>
            </a:r>
            <a:r>
              <a:rPr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标识符和变量</a:t>
            </a:r>
            <a:endParaRPr lang="zh-CN" altLang="zh-CN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89B1AACD-848D-304B-AADB-3B2C37F8475B}"/>
              </a:ext>
            </a:extLst>
          </p:cNvPr>
          <p:cNvSpPr txBox="1"/>
          <p:nvPr/>
        </p:nvSpPr>
        <p:spPr>
          <a:xfrm>
            <a:off x="1416098" y="2107415"/>
            <a:ext cx="492443" cy="30381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 言 的 优 点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2C3953-DD5D-708D-416C-775FC011E508}"/>
              </a:ext>
            </a:extLst>
          </p:cNvPr>
          <p:cNvSpPr txBox="1"/>
          <p:nvPr/>
        </p:nvSpPr>
        <p:spPr>
          <a:xfrm>
            <a:off x="1176337" y="1919518"/>
            <a:ext cx="9839326" cy="4008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0E1734"/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rgbClr val="0E1734"/>
                </a:solidFill>
                <a:latin typeface="微软雅黑" pitchFamily="34" charset="-122"/>
                <a:ea typeface="微软雅黑" pitchFamily="34" charset="-122"/>
              </a:rPr>
              <a:t>中的标识符由字母、下划线和数字组成，且数字不能开头。</a:t>
            </a:r>
            <a:endParaRPr lang="en-US" altLang="zh-CN" sz="2400" dirty="0">
              <a:solidFill>
                <a:srgbClr val="0E1734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0E1734"/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rgbClr val="0E1734"/>
                </a:solidFill>
                <a:latin typeface="微软雅黑" pitchFamily="34" charset="-122"/>
                <a:ea typeface="微软雅黑" pitchFamily="34" charset="-122"/>
              </a:rPr>
              <a:t>中的标识符是区分大小写。</a:t>
            </a:r>
            <a:endParaRPr lang="en-US" altLang="zh-CN" sz="2400" dirty="0">
              <a:solidFill>
                <a:srgbClr val="0E1734"/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0E1734"/>
                </a:solidFill>
                <a:latin typeface="微软雅黑" pitchFamily="34" charset="-122"/>
                <a:ea typeface="微软雅黑" pitchFamily="34" charset="-122"/>
              </a:rPr>
              <a:t>在标识符命名时，建议遵循以下原则：</a:t>
            </a:r>
            <a:endParaRPr lang="en-US" altLang="zh-CN" sz="2400" dirty="0">
              <a:solidFill>
                <a:srgbClr val="0E1734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C388F"/>
                </a:solidFill>
                <a:latin typeface="微软雅黑" pitchFamily="34" charset="-122"/>
                <a:ea typeface="微软雅黑" pitchFamily="34" charset="-122"/>
              </a:rPr>
              <a:t>尽量做到见名之意，可以使用单个单词或由下划线连接的多个单词命名，</a:t>
            </a:r>
            <a:endParaRPr lang="en-US" altLang="zh-CN" sz="2000" dirty="0">
              <a:solidFill>
                <a:srgbClr val="0C388F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C388F"/>
                </a:solidFill>
                <a:latin typeface="微软雅黑" pitchFamily="34" charset="-122"/>
                <a:ea typeface="微软雅黑" pitchFamily="34" charset="-122"/>
              </a:rPr>
              <a:t>常量使用大写字母命名，</a:t>
            </a:r>
            <a:endParaRPr lang="en-US" altLang="zh-CN" sz="2000" dirty="0">
              <a:solidFill>
                <a:srgbClr val="0C388F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C388F"/>
                </a:solidFill>
                <a:latin typeface="微软雅黑" pitchFamily="34" charset="-122"/>
                <a:ea typeface="微软雅黑" pitchFamily="34" charset="-122"/>
              </a:rPr>
              <a:t>模块名及函数名使用小写字母命名，</a:t>
            </a:r>
            <a:endParaRPr lang="en-US" altLang="zh-CN" sz="2000" dirty="0">
              <a:solidFill>
                <a:srgbClr val="0C388F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C388F"/>
                </a:solidFill>
                <a:latin typeface="微软雅黑" pitchFamily="34" charset="-122"/>
                <a:ea typeface="微软雅黑" pitchFamily="34" charset="-122"/>
              </a:rPr>
              <a:t>类名使用首字母大写的单词命名。</a:t>
            </a:r>
            <a:endParaRPr lang="en-US" altLang="zh-CN" sz="2000" dirty="0">
              <a:solidFill>
                <a:srgbClr val="0C388F"/>
              </a:solidFill>
              <a:latin typeface="微软雅黑" pitchFamily="34" charset="-122"/>
              <a:ea typeface="微软雅黑" pitchFamily="34" charset="-122"/>
            </a:endParaRP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rgbClr val="0C388F"/>
                </a:solidFill>
                <a:latin typeface="微软雅黑" pitchFamily="34" charset="-122"/>
                <a:ea typeface="微软雅黑" pitchFamily="34" charset="-122"/>
              </a:rPr>
              <a:t>不能使用关键字作为标识符。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4426DCC-BCD7-0DB2-A0F1-93412F180D0C}"/>
              </a:ext>
            </a:extLst>
          </p:cNvPr>
          <p:cNvSpPr txBox="1">
            <a:spLocks/>
          </p:cNvSpPr>
          <p:nvPr/>
        </p:nvSpPr>
        <p:spPr>
          <a:xfrm>
            <a:off x="1176337" y="1290192"/>
            <a:ext cx="5945254" cy="52322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457200"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2.2.1 </a:t>
            </a:r>
            <a:r>
              <a:rPr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标识符和关键字</a:t>
            </a:r>
            <a:endParaRPr lang="zh-CN" altLang="zh-CN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685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EC6ADE-2325-F9EF-61BC-302A1A92DB80}"/>
              </a:ext>
            </a:extLst>
          </p:cNvPr>
          <p:cNvSpPr txBox="1">
            <a:spLocks/>
          </p:cNvSpPr>
          <p:nvPr/>
        </p:nvSpPr>
        <p:spPr>
          <a:xfrm>
            <a:off x="1649636" y="292965"/>
            <a:ext cx="5945254" cy="646331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457200" defTabSz="457200">
              <a:lnSpc>
                <a:spcPct val="100000"/>
              </a:lnSpc>
              <a:spcBef>
                <a:spcPts val="0"/>
              </a:spcBef>
              <a:defRPr/>
            </a:pPr>
            <a:r>
              <a:rPr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2.2.1 </a:t>
            </a:r>
            <a:r>
              <a:rPr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标识符和关键字</a:t>
            </a:r>
            <a:endParaRPr lang="zh-CN" altLang="zh-CN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63172A-79E5-5553-B6FB-874E1C2A0496}"/>
              </a:ext>
            </a:extLst>
          </p:cNvPr>
          <p:cNvSpPr txBox="1"/>
          <p:nvPr/>
        </p:nvSpPr>
        <p:spPr>
          <a:xfrm>
            <a:off x="1251239" y="1305888"/>
            <a:ext cx="9835861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中有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个关键字，可以在控制行中通过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help()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命令进入帮助系统，输入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keywords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命令查询，也可以在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文件中，使用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keyword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模块中的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kwlist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属性查看，代码如下：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2BD1405F-DD9A-7ED7-1EAA-427EB8515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9636" y="2887685"/>
            <a:ext cx="5322664" cy="415498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keywordprint(keyword.kwlist)</a:t>
            </a: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4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99982D0-52C1-64EA-F62C-0CE8C7CD1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635" y="3641755"/>
            <a:ext cx="5915005" cy="238497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6593CD1-7EE2-4A6E-530B-0D8D67084CD7}"/>
              </a:ext>
            </a:extLst>
          </p:cNvPr>
          <p:cNvSpPr txBox="1"/>
          <p:nvPr/>
        </p:nvSpPr>
        <p:spPr>
          <a:xfrm>
            <a:off x="1470372" y="6180633"/>
            <a:ext cx="60942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zh-CN" sz="16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图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2-1 Python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中的关键字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10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76CA9E-6310-4145-AC22-4C37CABBBFFC}"/>
              </a:ext>
            </a:extLst>
          </p:cNvPr>
          <p:cNvSpPr txBox="1"/>
          <p:nvPr/>
        </p:nvSpPr>
        <p:spPr>
          <a:xfrm>
            <a:off x="1710099" y="347554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2.2.2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变量</a:t>
            </a:r>
          </a:p>
        </p:txBody>
      </p:sp>
      <p:sp>
        <p:nvSpPr>
          <p:cNvPr id="19459" name="矩形 7">
            <a:extLst>
              <a:ext uri="{FF2B5EF4-FFF2-40B4-BE49-F238E27FC236}">
                <a16:creationId xmlns:a16="http://schemas.microsoft.com/office/drawing/2014/main" id="{5D946152-CEB1-4D3B-9774-5619590145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5501" y="1289219"/>
            <a:ext cx="9819699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中的变量可以看作是存储数据的容器，</a:t>
            </a:r>
            <a:r>
              <a:rPr lang="zh-CN" altLang="en-US" sz="20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变量在使用前都必须先赋值（先创建），</a:t>
            </a:r>
            <a:r>
              <a:rPr lang="zh-CN" altLang="en-US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与其他编程语言不同，</a:t>
            </a: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变量不需要使用类型说明符声明，首次赋值时，即会创建变量。</a:t>
            </a: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定义变量的具体语法格式如下：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3D83836-6C96-6B43-C004-626613BCE6CA}"/>
              </a:ext>
            </a:extLst>
          </p:cNvPr>
          <p:cNvSpPr txBox="1"/>
          <p:nvPr/>
        </p:nvSpPr>
        <p:spPr>
          <a:xfrm>
            <a:off x="1710099" y="2892483"/>
            <a:ext cx="2002848" cy="43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latinLnBrk="1">
              <a:lnSpc>
                <a:spcPct val="125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zh-CN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变量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 = </a:t>
            </a:r>
            <a:r>
              <a:rPr lang="zh-CN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值</a:t>
            </a:r>
          </a:p>
        </p:txBody>
      </p:sp>
      <p:sp>
        <p:nvSpPr>
          <p:cNvPr id="8" name="Rectangle 1">
            <a:extLst>
              <a:ext uri="{FF2B5EF4-FFF2-40B4-BE49-F238E27FC236}">
                <a16:creationId xmlns:a16="http://schemas.microsoft.com/office/drawing/2014/main" id="{DA21FF8E-BA08-8623-68A3-BFF1A94AA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5809" y="2929684"/>
            <a:ext cx="2279718" cy="38469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如：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num=10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14B302F-AC42-9223-9D71-8E437EB1BCFC}"/>
              </a:ext>
            </a:extLst>
          </p:cNvPr>
          <p:cNvSpPr txBox="1"/>
          <p:nvPr/>
        </p:nvSpPr>
        <p:spPr>
          <a:xfrm>
            <a:off x="1305500" y="3462089"/>
            <a:ext cx="9276485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kumimoji="1"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以上示例中定一个了一个变量</a:t>
            </a:r>
            <a:r>
              <a:rPr kumimoji="1"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</a:t>
            </a:r>
            <a:r>
              <a:rPr kumimoji="1"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，通过赋值运算符“</a:t>
            </a:r>
            <a:r>
              <a:rPr kumimoji="1"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kumimoji="1"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”将内存单元中存储的数值</a:t>
            </a:r>
            <a:r>
              <a:rPr kumimoji="1"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kumimoji="1"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与变量名</a:t>
            </a:r>
            <a:r>
              <a:rPr kumimoji="1"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</a:t>
            </a:r>
            <a:r>
              <a:rPr kumimoji="1"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建立联系，变量的类型由赋的值的类型决定，后面还可以给变量重新赋值，也可以更改变量的类型。</a:t>
            </a:r>
            <a:endParaRPr kumimoji="1" lang="zh-CN" altLang="en-US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3C37D1-3E16-2041-0728-C9DE16B3D6EC}"/>
              </a:ext>
            </a:extLst>
          </p:cNvPr>
          <p:cNvSpPr txBox="1"/>
          <p:nvPr/>
        </p:nvSpPr>
        <p:spPr>
          <a:xfrm>
            <a:off x="1305499" y="4885043"/>
            <a:ext cx="9276485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kumimoji="1"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中可以通过</a:t>
            </a:r>
            <a:r>
              <a:rPr kumimoji="1"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type()</a:t>
            </a:r>
            <a:r>
              <a:rPr kumimoji="1"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方法查看变量的数据类型，如：</a:t>
            </a:r>
            <a:endParaRPr kumimoji="1" lang="zh-CN" altLang="en-US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FA69878-FE14-EDAB-7CA5-A3F32D232C2F}"/>
              </a:ext>
            </a:extLst>
          </p:cNvPr>
          <p:cNvSpPr txBox="1"/>
          <p:nvPr/>
        </p:nvSpPr>
        <p:spPr>
          <a:xfrm>
            <a:off x="3875809" y="5568781"/>
            <a:ext cx="60942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000000"/>
                </a:solidFill>
                <a:highlight>
                  <a:srgbClr val="C0C0C0"/>
                </a:highlight>
                <a:latin typeface="Times New Roman" panose="02020603050405020304" pitchFamily="18" charset="0"/>
              </a:rPr>
              <a:t>print(type(num))   # </a:t>
            </a:r>
            <a:r>
              <a:rPr lang="zh-CN" altLang="zh-CN" sz="2000" dirty="0">
                <a:solidFill>
                  <a:srgbClr val="000000"/>
                </a:solidFill>
                <a:highlight>
                  <a:srgbClr val="C0C0C0"/>
                </a:highlight>
                <a:latin typeface="Times New Roman" panose="02020603050405020304" pitchFamily="18" charset="0"/>
              </a:rPr>
              <a:t>结果显示为 </a:t>
            </a:r>
            <a:r>
              <a:rPr lang="en-US" altLang="zh-CN" sz="2000" dirty="0">
                <a:solidFill>
                  <a:srgbClr val="000000"/>
                </a:solidFill>
                <a:highlight>
                  <a:srgbClr val="C0C0C0"/>
                </a:highlight>
                <a:latin typeface="Times New Roman" panose="02020603050405020304" pitchFamily="18" charset="0"/>
              </a:rPr>
              <a:t>int</a:t>
            </a:r>
            <a:r>
              <a:rPr lang="zh-CN" altLang="zh-CN" sz="2000" dirty="0">
                <a:solidFill>
                  <a:srgbClr val="000000"/>
                </a:solidFill>
                <a:highlight>
                  <a:srgbClr val="C0C0C0"/>
                </a:highlight>
                <a:latin typeface="Times New Roman" panose="02020603050405020304" pitchFamily="18" charset="0"/>
              </a:rPr>
              <a:t>类型</a:t>
            </a:r>
            <a:endParaRPr lang="zh-CN" altLang="en-US" sz="2000" dirty="0">
              <a:solidFill>
                <a:srgbClr val="000000"/>
              </a:solidFill>
              <a:highlight>
                <a:srgbClr val="C0C0C0"/>
              </a:highligh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B8F037-B233-4893-C747-CE648CA74C86}"/>
              </a:ext>
            </a:extLst>
          </p:cNvPr>
          <p:cNvSpPr txBox="1"/>
          <p:nvPr/>
        </p:nvSpPr>
        <p:spPr>
          <a:xfrm>
            <a:off x="1168227" y="1211265"/>
            <a:ext cx="341428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2.3.1 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输入函数</a:t>
            </a:r>
            <a:r>
              <a:rPr lang="en-US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input()</a:t>
            </a:r>
            <a:endParaRPr lang="zh-CN" altLang="zh-CN" sz="24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602070-E51E-193F-BDE6-B5F39C763B25}"/>
              </a:ext>
            </a:extLst>
          </p:cNvPr>
          <p:cNvSpPr txBox="1"/>
          <p:nvPr/>
        </p:nvSpPr>
        <p:spPr>
          <a:xfrm>
            <a:off x="1168227" y="1843891"/>
            <a:ext cx="9640181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input()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函数收用户从键盘输入的数据，程序执行后就会等待用户输入，其返回字符串类型，语法格式如下：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15E117-63B1-95DE-E82C-07F45B0AE640}"/>
              </a:ext>
            </a:extLst>
          </p:cNvPr>
          <p:cNvSpPr txBox="1"/>
          <p:nvPr/>
        </p:nvSpPr>
        <p:spPr>
          <a:xfrm>
            <a:off x="1694177" y="2887078"/>
            <a:ext cx="6451773" cy="43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1">
              <a:lnSpc>
                <a:spcPct val="125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input([prompt])  # </a:t>
            </a:r>
            <a:r>
              <a:rPr lang="zh-CN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参数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prompt</a:t>
            </a:r>
            <a:r>
              <a:rPr lang="zh-CN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表示用户输入的提示信息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F1C52D-4BC2-C7D2-96F8-E7AAA8651733}"/>
              </a:ext>
            </a:extLst>
          </p:cNvPr>
          <p:cNvSpPr txBox="1"/>
          <p:nvPr/>
        </p:nvSpPr>
        <p:spPr>
          <a:xfrm>
            <a:off x="1168227" y="3406853"/>
            <a:ext cx="6096000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186DEE93-0C60-ED5B-1933-10A7706808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326" y="3805530"/>
            <a:ext cx="5169012" cy="630918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age=input(“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请输入你的年龄：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print(type(age))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B225FE-1A5E-B4E6-1024-9E41D1ED4919}"/>
              </a:ext>
            </a:extLst>
          </p:cNvPr>
          <p:cNvSpPr txBox="1"/>
          <p:nvPr/>
        </p:nvSpPr>
        <p:spPr>
          <a:xfrm>
            <a:off x="1168227" y="4637825"/>
            <a:ext cx="6096000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4DA0A07-32BF-5B37-435A-EE0BC41DC9CC}"/>
              </a:ext>
            </a:extLst>
          </p:cNvPr>
          <p:cNvSpPr txBox="1"/>
          <p:nvPr/>
        </p:nvSpPr>
        <p:spPr>
          <a:xfrm>
            <a:off x="2049950" y="4732441"/>
            <a:ext cx="6096000" cy="60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33400" algn="just">
              <a:lnSpc>
                <a:spcPts val="2000"/>
              </a:lnSpc>
            </a:pPr>
            <a:r>
              <a:rPr lang="zh-CN" altLang="zh-CN" sz="20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请输入你的年龄：</a:t>
            </a:r>
            <a:r>
              <a:rPr lang="en-US" altLang="zh-CN" sz="20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algn="just">
              <a:lnSpc>
                <a:spcPts val="2000"/>
              </a:lnSpc>
            </a:pPr>
            <a:r>
              <a:rPr lang="en-US" altLang="zh-CN" sz="20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&lt;class ‘str’&gt;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输入和输出</a:t>
            </a:r>
          </a:p>
        </p:txBody>
      </p:sp>
    </p:spTree>
    <p:extLst>
      <p:ext uri="{BB962C8B-B14F-4D97-AF65-F5344CB8AC3E}">
        <p14:creationId xmlns:p14="http://schemas.microsoft.com/office/powerpoint/2010/main" val="427649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16513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第一部分 </a:t>
            </a:r>
            <a:r>
              <a:rPr lang="en-US" altLang="zh-CN" sz="17600" b="1" dirty="0">
                <a:solidFill>
                  <a:schemeClr val="bg1"/>
                </a:solidFill>
              </a:rPr>
              <a:t>Python</a:t>
            </a:r>
            <a:r>
              <a:rPr lang="zh-CN" altLang="en-US" sz="17600" b="1" dirty="0">
                <a:solidFill>
                  <a:schemeClr val="bg1"/>
                </a:solidFill>
              </a:rPr>
              <a:t>基础</a:t>
            </a:r>
          </a:p>
        </p:txBody>
      </p:sp>
      <p:sp>
        <p:nvSpPr>
          <p:cNvPr id="7" name="矩形 15">
            <a:extLst>
              <a:ext uri="{FF2B5EF4-FFF2-40B4-BE49-F238E27FC236}">
                <a16:creationId xmlns:a16="http://schemas.microsoft.com/office/drawing/2014/main" id="{FB2453AE-6160-48AD-A909-81AEC1870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83" y="5007715"/>
            <a:ext cx="2851067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校园一卡通系统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系统功能模块设计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系统功能实现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3250" y="5029200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>
            <a:extLst>
              <a:ext uri="{FF2B5EF4-FFF2-40B4-BE49-F238E27FC236}">
                <a16:creationId xmlns:a16="http://schemas.microsoft.com/office/drawing/2014/main" id="{89532A7D-90B8-4619-B4C3-D8717FEF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176" y="5007715"/>
            <a:ext cx="2755900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系统功能封装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面向对象实现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系统信息存储</a:t>
            </a:r>
          </a:p>
        </p:txBody>
      </p:sp>
    </p:spTree>
    <p:extLst>
      <p:ext uri="{BB962C8B-B14F-4D97-AF65-F5344CB8AC3E}">
        <p14:creationId xmlns:p14="http://schemas.microsoft.com/office/powerpoint/2010/main" val="8222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B8F037-B233-4893-C747-CE648CA74C86}"/>
              </a:ext>
            </a:extLst>
          </p:cNvPr>
          <p:cNvSpPr txBox="1"/>
          <p:nvPr/>
        </p:nvSpPr>
        <p:spPr>
          <a:xfrm>
            <a:off x="1168227" y="1211265"/>
            <a:ext cx="341428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2.3.1 </a:t>
            </a:r>
            <a:r>
              <a:rPr lang="zh-CN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输入函数</a:t>
            </a:r>
            <a:r>
              <a:rPr lang="en-US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input()</a:t>
            </a:r>
            <a:endParaRPr lang="zh-CN" altLang="zh-CN" sz="24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602070-E51E-193F-BDE6-B5F39C763B25}"/>
              </a:ext>
            </a:extLst>
          </p:cNvPr>
          <p:cNvSpPr txBox="1"/>
          <p:nvPr/>
        </p:nvSpPr>
        <p:spPr>
          <a:xfrm>
            <a:off x="1168227" y="1843891"/>
            <a:ext cx="9640181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eval()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函数转换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input()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函数的返回值类型，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eval()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函数用来执行一个字符串表达式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并返回表达式的值，语法格式如下：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815E117-63B1-95DE-E82C-07F45B0AE640}"/>
              </a:ext>
            </a:extLst>
          </p:cNvPr>
          <p:cNvSpPr txBox="1"/>
          <p:nvPr/>
        </p:nvSpPr>
        <p:spPr>
          <a:xfrm>
            <a:off x="1694177" y="2887078"/>
            <a:ext cx="6451773" cy="43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latinLnBrk="1">
              <a:lnSpc>
                <a:spcPct val="125000"/>
              </a:lnSpc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eval([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stringexpr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])</a:t>
            </a:r>
            <a:endParaRPr lang="zh-CN" altLang="zh-CN" sz="2000" b="1" kern="0" dirty="0">
              <a:solidFill>
                <a:srgbClr val="053B91"/>
              </a:solidFill>
              <a:highlight>
                <a:srgbClr val="FFDB4F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F1C52D-4BC2-C7D2-96F8-E7AAA8651733}"/>
              </a:ext>
            </a:extLst>
          </p:cNvPr>
          <p:cNvSpPr txBox="1"/>
          <p:nvPr/>
        </p:nvSpPr>
        <p:spPr>
          <a:xfrm>
            <a:off x="1168227" y="3406853"/>
            <a:ext cx="6096000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186DEE93-0C60-ED5B-1933-10A7706808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326" y="3805530"/>
            <a:ext cx="5169012" cy="630918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 =eval(input(“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请输入你的年龄：”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print(type(age))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2B225FE-1A5E-B4E6-1024-9E41D1ED4919}"/>
              </a:ext>
            </a:extLst>
          </p:cNvPr>
          <p:cNvSpPr txBox="1"/>
          <p:nvPr/>
        </p:nvSpPr>
        <p:spPr>
          <a:xfrm>
            <a:off x="1168227" y="4637825"/>
            <a:ext cx="6096000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4DA0A07-32BF-5B37-435A-EE0BC41DC9CC}"/>
              </a:ext>
            </a:extLst>
          </p:cNvPr>
          <p:cNvSpPr txBox="1"/>
          <p:nvPr/>
        </p:nvSpPr>
        <p:spPr>
          <a:xfrm>
            <a:off x="2049950" y="4732441"/>
            <a:ext cx="6096000" cy="608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33400" algn="just">
              <a:lnSpc>
                <a:spcPts val="2000"/>
              </a:lnSpc>
            </a:pPr>
            <a:r>
              <a:rPr lang="zh-CN" altLang="zh-CN" sz="20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请输入你的年龄：</a:t>
            </a:r>
            <a:r>
              <a:rPr lang="en-US" altLang="zh-CN" sz="20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33400" algn="just">
              <a:lnSpc>
                <a:spcPts val="2000"/>
              </a:lnSpc>
            </a:pPr>
            <a:r>
              <a:rPr lang="en-US" altLang="zh-CN" sz="20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&lt;class ‘str’&gt;</a:t>
            </a:r>
            <a:endParaRPr lang="zh-CN" altLang="zh-CN" sz="2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输入和输出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59C3CF-002F-2843-7546-AD4A66D3432C}"/>
              </a:ext>
            </a:extLst>
          </p:cNvPr>
          <p:cNvSpPr txBox="1"/>
          <p:nvPr/>
        </p:nvSpPr>
        <p:spPr>
          <a:xfrm>
            <a:off x="883302" y="5507038"/>
            <a:ext cx="726264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还可以使用内置函数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int()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float()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转换为整型或实型。</a:t>
            </a:r>
          </a:p>
        </p:txBody>
      </p:sp>
    </p:spTree>
    <p:extLst>
      <p:ext uri="{BB962C8B-B14F-4D97-AF65-F5344CB8AC3E}">
        <p14:creationId xmlns:p14="http://schemas.microsoft.com/office/powerpoint/2010/main" val="125736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851420" y="260937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2.3.2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输出函数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print()</a:t>
            </a:r>
            <a:endParaRPr kumimoji="0"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1170" y="1344981"/>
            <a:ext cx="10089493" cy="100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0"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kumimoji="0"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print()</a:t>
            </a:r>
            <a:r>
              <a:rPr kumimoji="0"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函数实现向控制台中输出数据，该函数可以输出任何类型的数据，语法格式如下：</a:t>
            </a:r>
            <a:endParaRPr kumimoji="0" lang="zh-CN" altLang="zh-CN" sz="24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F35A3A-947A-0F42-F94F-9C230C6E8615}"/>
              </a:ext>
            </a:extLst>
          </p:cNvPr>
          <p:cNvSpPr txBox="1"/>
          <p:nvPr/>
        </p:nvSpPr>
        <p:spPr>
          <a:xfrm>
            <a:off x="1504577" y="2568732"/>
            <a:ext cx="5516333" cy="44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print(*objects, 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sep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=' ', end='\n', file=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sys.stdout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32B3EC-F2D6-8B47-07D5-FC65F4DE94F6}"/>
              </a:ext>
            </a:extLst>
          </p:cNvPr>
          <p:cNvSpPr txBox="1"/>
          <p:nvPr/>
        </p:nvSpPr>
        <p:spPr>
          <a:xfrm>
            <a:off x="1135555" y="3227650"/>
            <a:ext cx="7944221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</a:t>
            </a: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objects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表示输出的对象，输出多个对象时，对象之间需要用分隔符分隔。</a:t>
            </a:r>
            <a:endParaRPr lang="en-US" altLang="zh-CN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err="1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用于设定分隔符，默认使用空格作为分隔。</a:t>
            </a:r>
            <a:endParaRPr lang="en-US" altLang="zh-CN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用于设定输出以什么结尾，默认值为换行符</a:t>
            </a: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\n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表示数据输出的文件对象。</a:t>
            </a:r>
          </a:p>
        </p:txBody>
      </p:sp>
    </p:spTree>
    <p:extLst>
      <p:ext uri="{BB962C8B-B14F-4D97-AF65-F5344CB8AC3E}">
        <p14:creationId xmlns:p14="http://schemas.microsoft.com/office/powerpoint/2010/main" val="137072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851420" y="260937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2.3.3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格式化输出</a:t>
            </a: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8824" y="1163542"/>
            <a:ext cx="6412221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kumimoji="0" lang="zh-CN" altLang="en-US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kumimoji="0" lang="en-US" altLang="zh-CN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kumimoji="0" lang="zh-CN" altLang="en-US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格式化输出</a:t>
            </a:r>
            <a:endParaRPr kumimoji="0" lang="zh-CN" altLang="zh-CN" sz="24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D595DE-E10E-9FC7-32CE-76EE55655F18}"/>
              </a:ext>
            </a:extLst>
          </p:cNvPr>
          <p:cNvSpPr txBox="1"/>
          <p:nvPr/>
        </p:nvSpPr>
        <p:spPr>
          <a:xfrm>
            <a:off x="1851420" y="1897349"/>
            <a:ext cx="9701048" cy="148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可以使用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进行字符串的格式化，其格式为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en-US" altLang="zh-CN" sz="24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常见的格式字符如表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2-1</a:t>
            </a: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所示：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0F35F6-DFAA-1854-C2A8-B14A3B9B24F4}"/>
              </a:ext>
            </a:extLst>
          </p:cNvPr>
          <p:cNvSpPr txBox="1"/>
          <p:nvPr/>
        </p:nvSpPr>
        <p:spPr>
          <a:xfrm>
            <a:off x="2643790" y="2419832"/>
            <a:ext cx="4345589" cy="44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print('string' % values)</a:t>
            </a:r>
            <a:endParaRPr lang="zh-CN" altLang="zh-CN" sz="2000" b="1" kern="0" dirty="0">
              <a:solidFill>
                <a:srgbClr val="053B91"/>
              </a:solidFill>
              <a:highlight>
                <a:srgbClr val="FFDB4F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9905A6E-B9FD-11B4-4354-DC2728D45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034" y="3692327"/>
            <a:ext cx="7544828" cy="261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7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851420" y="260937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2.3.2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输出函数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print()</a:t>
            </a:r>
            <a:endParaRPr kumimoji="0"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1170" y="1344981"/>
            <a:ext cx="10089493" cy="100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0"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kumimoji="0"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print()</a:t>
            </a:r>
            <a:r>
              <a:rPr kumimoji="0"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函数实现向控制台中输出数据，该函数可以输出任何类型的数据，语法格式如下：</a:t>
            </a:r>
            <a:endParaRPr kumimoji="0" lang="zh-CN" altLang="zh-CN" sz="24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F35A3A-947A-0F42-F94F-9C230C6E8615}"/>
              </a:ext>
            </a:extLst>
          </p:cNvPr>
          <p:cNvSpPr txBox="1"/>
          <p:nvPr/>
        </p:nvSpPr>
        <p:spPr>
          <a:xfrm>
            <a:off x="1504577" y="2568732"/>
            <a:ext cx="5516333" cy="44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print(*objects, 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sep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=' ', end='\n', file=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sys.stdout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32B3EC-F2D6-8B47-07D5-FC65F4DE94F6}"/>
              </a:ext>
            </a:extLst>
          </p:cNvPr>
          <p:cNvSpPr txBox="1"/>
          <p:nvPr/>
        </p:nvSpPr>
        <p:spPr>
          <a:xfrm>
            <a:off x="1135555" y="3227650"/>
            <a:ext cx="7944221" cy="2285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</a:t>
            </a: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objects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表示输出的对象，输出多个对象时，对象之间需要用分隔符分隔。</a:t>
            </a:r>
            <a:endParaRPr lang="en-US" altLang="zh-CN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err="1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用于设定分隔符，默认使用空格作为分隔。</a:t>
            </a:r>
            <a:endParaRPr lang="en-US" altLang="zh-CN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用于设定输出以什么结尾，默认值为换行符</a:t>
            </a: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\n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表示数据输出的文件对象。</a:t>
            </a:r>
          </a:p>
        </p:txBody>
      </p:sp>
    </p:spTree>
    <p:extLst>
      <p:ext uri="{BB962C8B-B14F-4D97-AF65-F5344CB8AC3E}">
        <p14:creationId xmlns:p14="http://schemas.microsoft.com/office/powerpoint/2010/main" val="374961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851420" y="260937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2.3.3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格式化输出</a:t>
            </a: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8824" y="1163542"/>
            <a:ext cx="6412221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kumimoji="0" lang="en-US" altLang="zh-CN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kumimoji="0" lang="zh-CN" altLang="en-US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kumimoji="0" lang="en-US" altLang="zh-CN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format()</a:t>
            </a:r>
            <a:r>
              <a:rPr kumimoji="0" lang="zh-CN" altLang="en-US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方法格式化输出</a:t>
            </a:r>
            <a:endParaRPr kumimoji="0" lang="zh-CN" altLang="zh-CN" sz="24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D595DE-E10E-9FC7-32CE-76EE55655F18}"/>
              </a:ext>
            </a:extLst>
          </p:cNvPr>
          <p:cNvSpPr txBox="1"/>
          <p:nvPr/>
        </p:nvSpPr>
        <p:spPr>
          <a:xfrm>
            <a:off x="1851420" y="1897349"/>
            <a:ext cx="8438208" cy="10057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为字符串提供了一个格式化方法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format()</a:t>
            </a:r>
            <a:r>
              <a:rPr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，格式为：</a:t>
            </a:r>
            <a:endParaRPr lang="en-US" altLang="zh-CN" sz="24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endParaRPr lang="en-US" altLang="zh-CN" sz="24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0F35F6-DFAA-1854-C2A8-B14A3B9B24F4}"/>
              </a:ext>
            </a:extLst>
          </p:cNvPr>
          <p:cNvSpPr txBox="1"/>
          <p:nvPr/>
        </p:nvSpPr>
        <p:spPr>
          <a:xfrm>
            <a:off x="2643790" y="2419832"/>
            <a:ext cx="4345589" cy="44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print(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str.format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(values))</a:t>
            </a:r>
            <a:endParaRPr lang="zh-CN" altLang="zh-CN" sz="2000" b="1" kern="0" dirty="0">
              <a:solidFill>
                <a:srgbClr val="053B91"/>
              </a:solidFill>
              <a:highlight>
                <a:srgbClr val="FFDB4F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207D03-FD12-B06E-3419-2E741BFC3D51}"/>
              </a:ext>
            </a:extLst>
          </p:cNvPr>
          <p:cNvSpPr txBox="1"/>
          <p:nvPr/>
        </p:nvSpPr>
        <p:spPr>
          <a:xfrm>
            <a:off x="1605050" y="3111287"/>
            <a:ext cx="8684578" cy="18365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是需要格式化的字符串，包含真实数据的占位符</a:t>
            </a: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values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表示待替换的真实数据，多个数据之间用逗号分隔。</a:t>
            </a:r>
            <a:endParaRPr lang="en-US" altLang="zh-CN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342900" algn="just">
              <a:lnSpc>
                <a:spcPts val="35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字符串中的</a:t>
            </a:r>
            <a:r>
              <a:rPr lang="en-US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zh-CN" sz="20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可以指定替换的浮点型数据的精度，浮点型数据在被格式化时会按指定的精度进行替换。</a:t>
            </a:r>
            <a:endParaRPr lang="zh-CN" altLang="en-US" sz="20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374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851420" y="260937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2.3.3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格式化输出</a:t>
            </a: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1420" y="1694510"/>
            <a:ext cx="6412221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如：</a:t>
            </a:r>
            <a:endParaRPr kumimoji="0" lang="zh-CN" altLang="zh-CN" sz="24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684122CE-5873-0E0C-76D3-DBCE1DC738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831" y="2382404"/>
            <a:ext cx="6536323" cy="118491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name='Lucy'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age=18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score=92.5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print('name={},age={},score={:.1f}'.format(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name,age,score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E47C50-4FCA-51C8-9C9C-D628BB8A0356}"/>
              </a:ext>
            </a:extLst>
          </p:cNvPr>
          <p:cNvSpPr txBox="1"/>
          <p:nvPr/>
        </p:nvSpPr>
        <p:spPr>
          <a:xfrm>
            <a:off x="1577531" y="4160500"/>
            <a:ext cx="1913246" cy="377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5254FC5-41F1-C1FA-B9C8-3299DA4D8579}"/>
              </a:ext>
            </a:extLst>
          </p:cNvPr>
          <p:cNvSpPr txBox="1"/>
          <p:nvPr/>
        </p:nvSpPr>
        <p:spPr>
          <a:xfrm>
            <a:off x="2534154" y="4243111"/>
            <a:ext cx="6096000" cy="287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266700" algn="just">
              <a:lnSpc>
                <a:spcPts val="1400"/>
              </a:lnSpc>
            </a:pPr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name=</a:t>
            </a:r>
            <a:r>
              <a:rPr lang="en-US" altLang="zh-CN" sz="1800" kern="100" dirty="0" err="1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Lucy,age</a:t>
            </a:r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=18,score=92.5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851420" y="260937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2.3.3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格式化输出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F02416-E0AD-BDE4-7DC5-1FA9CE47FC7D}"/>
              </a:ext>
            </a:extLst>
          </p:cNvPr>
          <p:cNvSpPr txBox="1"/>
          <p:nvPr/>
        </p:nvSpPr>
        <p:spPr>
          <a:xfrm>
            <a:off x="1356451" y="1296014"/>
            <a:ext cx="10635852" cy="973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字符串的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中可以明确地指定编号，格式化字符串时解释器会按编号取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values</a:t>
            </a: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中相应位置的值替换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values</a:t>
            </a: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中元素的索引从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开始。</a:t>
            </a:r>
            <a:endParaRPr lang="zh-CN" altLang="en-US" sz="2400" dirty="0">
              <a:solidFill>
                <a:srgbClr val="0E17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7">
            <a:extLst>
              <a:ext uri="{FF2B5EF4-FFF2-40B4-BE49-F238E27FC236}">
                <a16:creationId xmlns:a16="http://schemas.microsoft.com/office/drawing/2014/main" id="{2E777DDA-F635-6F91-2E1E-846E560C1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7795" y="2502790"/>
            <a:ext cx="6412221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如：</a:t>
            </a:r>
            <a:endParaRPr kumimoji="0" lang="zh-CN" altLang="zh-CN" sz="24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630A9AC-4FE8-A6BA-39B3-62E84167E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0206" y="3190684"/>
            <a:ext cx="6536323" cy="118491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name='Lucy'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age=18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score=92.5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print('name={1},age={0},score={:.1f}'.format(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age,name,score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A9BC48-E77C-F24A-3403-9FC31A34115F}"/>
              </a:ext>
            </a:extLst>
          </p:cNvPr>
          <p:cNvSpPr txBox="1"/>
          <p:nvPr/>
        </p:nvSpPr>
        <p:spPr>
          <a:xfrm>
            <a:off x="2165619" y="4693477"/>
            <a:ext cx="1913246" cy="377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E6D25C-3E72-8E08-7F42-CCE26C9859E1}"/>
              </a:ext>
            </a:extLst>
          </p:cNvPr>
          <p:cNvSpPr txBox="1"/>
          <p:nvPr/>
        </p:nvSpPr>
        <p:spPr>
          <a:xfrm>
            <a:off x="3122242" y="4776088"/>
            <a:ext cx="6096000" cy="287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266700" algn="just">
              <a:lnSpc>
                <a:spcPts val="1400"/>
              </a:lnSpc>
            </a:pPr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name=</a:t>
            </a:r>
            <a:r>
              <a:rPr lang="en-US" altLang="zh-CN" sz="1800" kern="100" dirty="0" err="1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Lucy,age</a:t>
            </a:r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=18,score=92.5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65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851420" y="260937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2.3.3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格式化输出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6F02416-E0AD-BDE4-7DC5-1FA9CE47FC7D}"/>
              </a:ext>
            </a:extLst>
          </p:cNvPr>
          <p:cNvSpPr txBox="1"/>
          <p:nvPr/>
        </p:nvSpPr>
        <p:spPr>
          <a:xfrm>
            <a:off x="1356451" y="1296014"/>
            <a:ext cx="9858087" cy="973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字符串的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中可以指定名称，字符串在被格式化时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解释器会按真实数据绑定的名称替换</a:t>
            </a:r>
            <a:r>
              <a:rPr lang="en-US" altLang="zh-CN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{}</a:t>
            </a:r>
            <a:r>
              <a:rPr lang="zh-CN" altLang="en-US" sz="2400" dirty="0">
                <a:solidFill>
                  <a:srgbClr val="0E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中的变量。</a:t>
            </a:r>
          </a:p>
        </p:txBody>
      </p:sp>
      <p:sp>
        <p:nvSpPr>
          <p:cNvPr id="4" name="矩形 7">
            <a:extLst>
              <a:ext uri="{FF2B5EF4-FFF2-40B4-BE49-F238E27FC236}">
                <a16:creationId xmlns:a16="http://schemas.microsoft.com/office/drawing/2014/main" id="{2E777DDA-F635-6F91-2E1E-846E560C1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7795" y="2502790"/>
            <a:ext cx="6412221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如：</a:t>
            </a:r>
            <a:endParaRPr kumimoji="0" lang="zh-CN" altLang="zh-CN" sz="24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D630A9AC-4FE8-A6BA-39B3-62E84167E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6634" y="3130005"/>
            <a:ext cx="6536323" cy="1461914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name='Lucy'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age=18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score=92.5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print('name={name},age={age},score={score:.1f}'.format(name=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name,age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=age, score=score))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4A9BC48-E77C-F24A-3403-9FC31A34115F}"/>
              </a:ext>
            </a:extLst>
          </p:cNvPr>
          <p:cNvSpPr txBox="1"/>
          <p:nvPr/>
        </p:nvSpPr>
        <p:spPr>
          <a:xfrm>
            <a:off x="2176129" y="4956236"/>
            <a:ext cx="1913246" cy="377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24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E6D25C-3E72-8E08-7F42-CCE26C9859E1}"/>
              </a:ext>
            </a:extLst>
          </p:cNvPr>
          <p:cNvSpPr txBox="1"/>
          <p:nvPr/>
        </p:nvSpPr>
        <p:spPr>
          <a:xfrm>
            <a:off x="3132752" y="5038847"/>
            <a:ext cx="6096000" cy="287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indent="266700" algn="just">
              <a:lnSpc>
                <a:spcPts val="1400"/>
              </a:lnSpc>
            </a:pPr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name=</a:t>
            </a:r>
            <a:r>
              <a:rPr lang="en-US" altLang="zh-CN" sz="1800" kern="100" dirty="0" err="1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Lucy,age</a:t>
            </a:r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=18,score=92.5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5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2-1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机智的小猫</a:t>
            </a:r>
            <a:endParaRPr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06744" y="1647615"/>
            <a:ext cx="9378512" cy="1781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设计一个简单的文本游戏，让用户与程序进行互动。在游戏中，用户可以输入不同的选择，程序根据用户的选择展示不同的情节和结局。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3127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2-1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机智的小猫</a:t>
            </a:r>
            <a:endParaRPr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343878" y="1666009"/>
            <a:ext cx="9504243" cy="344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通过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print()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函数输出游戏的介绍和选项，让用户选择不同的行动。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根据用户的选择（输入），使用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if-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elif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-else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结构展示不同的游戏情节和结局。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通过此案例，体会如何利用用户输入创建简单的交互式程序。</a:t>
            </a:r>
          </a:p>
        </p:txBody>
      </p:sp>
    </p:spTree>
    <p:extLst>
      <p:ext uri="{BB962C8B-B14F-4D97-AF65-F5344CB8AC3E}">
        <p14:creationId xmlns:p14="http://schemas.microsoft.com/office/powerpoint/2010/main" val="165398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06988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任务二	设计一卡通系统用户菜单</a:t>
            </a:r>
          </a:p>
        </p:txBody>
      </p:sp>
      <p:sp>
        <p:nvSpPr>
          <p:cNvPr id="7" name="矩形 15">
            <a:extLst>
              <a:ext uri="{FF2B5EF4-FFF2-40B4-BE49-F238E27FC236}">
                <a16:creationId xmlns:a16="http://schemas.microsoft.com/office/drawing/2014/main" id="{FB2453AE-6160-48AD-A909-81AEC1870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6437" y="5027059"/>
            <a:ext cx="3143167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Python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语法格式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en-US" altLang="zh-CN" sz="2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Python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输入输出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运算符和表达式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625" y="5038725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>
            <a:extLst>
              <a:ext uri="{FF2B5EF4-FFF2-40B4-BE49-F238E27FC236}">
                <a16:creationId xmlns:a16="http://schemas.microsoft.com/office/drawing/2014/main" id="{89532A7D-90B8-4619-B4C3-D8717FEF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26454" y="4987381"/>
            <a:ext cx="3309921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标识符和关键字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基本数据类型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字符串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6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88198" y="205078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2-1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机智的小猫</a:t>
            </a:r>
            <a:endParaRPr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870059" y="1182564"/>
            <a:ext cx="8683515" cy="50040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欢迎来到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机智的小猫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游戏！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你是一只机智的小猫，你的主人离开了家，你可以选择：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print("1.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躲在床底下睡觉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print("2.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穿越客厅去看看窗外的风景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choice = input("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请选择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2: ")</a:t>
            </a:r>
          </a:p>
          <a:p>
            <a:pPr indent="266700" algn="just">
              <a:lnSpc>
                <a:spcPct val="125000"/>
              </a:lnSpc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#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分支结构：根据用户输入执行对应的输出语句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if choice == '1':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print("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你成功躲藏在床底下，安全度过一天。主人回家后抱着你上床睡觉。游戏结束！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elif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choice == '2':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print("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你穿越客厅时被发现，主人抱着你看窗外的风景。游戏结束！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else: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print("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无效的选择！游戏结束！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7801574" y="2171481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0DE8760-9A0A-A235-31FB-1A685D3BC6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25205"/>
            <a:ext cx="5675157" cy="1341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3878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6B8F037-B233-4893-C747-CE648CA74C86}"/>
              </a:ext>
            </a:extLst>
          </p:cNvPr>
          <p:cNvSpPr txBox="1"/>
          <p:nvPr/>
        </p:nvSpPr>
        <p:spPr>
          <a:xfrm>
            <a:off x="1168227" y="1211265"/>
            <a:ext cx="3414283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50000"/>
              </a:lnSpc>
              <a:defRPr/>
            </a:pPr>
            <a:r>
              <a:rPr lang="en-US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2.4.1 </a:t>
            </a:r>
            <a:r>
              <a:rPr lang="zh-CN" altLang="en-US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数据类型</a:t>
            </a:r>
            <a:endParaRPr lang="zh-CN" altLang="zh-CN" sz="24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602070-E51E-193F-BDE6-B5F39C763B25}"/>
              </a:ext>
            </a:extLst>
          </p:cNvPr>
          <p:cNvSpPr txBox="1"/>
          <p:nvPr/>
        </p:nvSpPr>
        <p:spPr>
          <a:xfrm>
            <a:off x="1336393" y="1917016"/>
            <a:ext cx="9794063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数据类型在编程语言中非常重要，它决定了变量可以存储的数据类型以及可以对这些数据执行的操作。在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中，为变量赋值时，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会根据数据的存储形式自动设置数据类型。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2.4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基本数据类型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C74969-82C4-1E4B-12B5-0CFD6A3E4956}"/>
              </a:ext>
            </a:extLst>
          </p:cNvPr>
          <p:cNvSpPr txBox="1"/>
          <p:nvPr/>
        </p:nvSpPr>
        <p:spPr>
          <a:xfrm>
            <a:off x="1336392" y="3598979"/>
            <a:ext cx="9794063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中的数据类型可以分为两大类：</a:t>
            </a:r>
            <a:r>
              <a:rPr lang="zh-CN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基础的数字类型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和比较复杂的</a:t>
            </a:r>
            <a:r>
              <a:rPr lang="zh-CN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组合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数据</a:t>
            </a:r>
            <a:r>
              <a:rPr lang="zh-CN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类型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基础的数字类型包括整型（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int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）、浮点型（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float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）、布尔型（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bool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）和复数型（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complex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组合类型分为字符串（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str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）、列表（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list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）、元组（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tuple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）、字典（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dict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）等。这些类型可以存储多个数据项，每种类型有其特定的用途和操作方法。</a:t>
            </a:r>
          </a:p>
        </p:txBody>
      </p:sp>
    </p:spTree>
    <p:extLst>
      <p:ext uri="{BB962C8B-B14F-4D97-AF65-F5344CB8AC3E}">
        <p14:creationId xmlns:p14="http://schemas.microsoft.com/office/powerpoint/2010/main" val="45215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2.4.1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数据类型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5609D-1F4D-205E-C4D5-8B7872F38922}"/>
              </a:ext>
            </a:extLst>
          </p:cNvPr>
          <p:cNvSpPr txBox="1"/>
          <p:nvPr/>
        </p:nvSpPr>
        <p:spPr>
          <a:xfrm>
            <a:off x="1420475" y="1366294"/>
            <a:ext cx="9794063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例如，字符串用于存储文本数据，列表和元组则用于存储一系列有序的数据项，字典则用于存储键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值对形式的数据。表中列出了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中的常用数据类型的类型符及示例。</a:t>
            </a:r>
          </a:p>
          <a:p>
            <a:pPr algn="just">
              <a:lnSpc>
                <a:spcPct val="150000"/>
              </a:lnSpc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1752539-6788-7BF3-D0A4-70EE4243A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9914" y="2528691"/>
            <a:ext cx="8632171" cy="404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85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2.4.1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数据类型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5609D-1F4D-205E-C4D5-8B7872F38922}"/>
              </a:ext>
            </a:extLst>
          </p:cNvPr>
          <p:cNvSpPr txBox="1"/>
          <p:nvPr/>
        </p:nvSpPr>
        <p:spPr>
          <a:xfrm>
            <a:off x="1420475" y="1366294"/>
            <a:ext cx="9888656" cy="4308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内置的数字类型有整型（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）、浮点型（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float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）、复数类型（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complex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）和布尔类型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(bool)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，其中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float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complex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分别对应数学中的整数、小数和复数；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bool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类型比较特殊，它是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的子类，只有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True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False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两种取值。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字符串是一个由单引号、双引号或者三引号包裹的、有序的字符集合。</a:t>
            </a: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列表是多个元素的集合，它可以保存任意数量、任意类型的元素，且可以被修改。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中使用“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[]”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创建列表，列表中的元素以逗号分隔。元组与列表的作用相似，它可以保存任意数量与类型的元素，但不可以被修改。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952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2.4.1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数据类型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5609D-1F4D-205E-C4D5-8B7872F38922}"/>
              </a:ext>
            </a:extLst>
          </p:cNvPr>
          <p:cNvSpPr txBox="1"/>
          <p:nvPr/>
        </p:nvSpPr>
        <p:spPr>
          <a:xfrm>
            <a:off x="1229710" y="1355784"/>
            <a:ext cx="10142483" cy="4808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中使用“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创建元组，元组中的元素以逗号分隔。集合与列表和元组类似，也可以保存任意数量、任意类型的元素，不同的是，集合使用“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{}”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创建，集合中的元素无序且唯一。</a:t>
            </a: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字典是无序的键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(key) :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值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(value)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集合，字典是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中唯一的内置映射类型，元素通过键来存取，键必须唯一，但值不必，键必须使用不可变类型，值可取任何数据类型。</a:t>
            </a: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数字类型（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Number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）、字符串（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str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）和元组（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tuple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）是不可变类型，列表（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list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）、集合（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set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）和字典（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dict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）是可变类型。</a:t>
            </a:r>
          </a:p>
          <a:p>
            <a:pPr algn="just">
              <a:lnSpc>
                <a:spcPct val="150000"/>
              </a:lnSpc>
            </a:pP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659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2.4.2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进制转换函数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5609D-1F4D-205E-C4D5-8B7872F38922}"/>
              </a:ext>
            </a:extLst>
          </p:cNvPr>
          <p:cNvSpPr txBox="1"/>
          <p:nvPr/>
        </p:nvSpPr>
        <p:spPr>
          <a:xfrm>
            <a:off x="1229710" y="1183953"/>
            <a:ext cx="10142483" cy="1230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中内置了一组函数，用于转换数据进制的函数：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bin()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oct()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int()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hex()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，关于这些函数的功能说明如表所示。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7FE2B1A-DF75-D369-CCF6-6F7937990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410" y="2538144"/>
            <a:ext cx="9405180" cy="206453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32B145D-3EFF-6536-6ED8-C23FAC8CD55A}"/>
              </a:ext>
            </a:extLst>
          </p:cNvPr>
          <p:cNvSpPr txBox="1"/>
          <p:nvPr/>
        </p:nvSpPr>
        <p:spPr>
          <a:xfrm>
            <a:off x="1491680" y="4602676"/>
            <a:ext cx="9306910" cy="1705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bin(x)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：将整数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x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转换为二进制字符串。例如，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bin(10)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返回字符串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'0b1010'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，表示十进制数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10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的二进制形式。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oct(x)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：将整数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x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转换为八进制字符串。例如，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oct(10)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返回字符串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'0o12'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，表示十进制数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10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的八进制形式。</a:t>
            </a:r>
          </a:p>
        </p:txBody>
      </p:sp>
    </p:spTree>
    <p:extLst>
      <p:ext uri="{BB962C8B-B14F-4D97-AF65-F5344CB8AC3E}">
        <p14:creationId xmlns:p14="http://schemas.microsoft.com/office/powerpoint/2010/main" val="101818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>
            <a:extLst>
              <a:ext uri="{FF2B5EF4-FFF2-40B4-BE49-F238E27FC236}">
                <a16:creationId xmlns:a16="http://schemas.microsoft.com/office/drawing/2014/main" id="{CB1BA6C4-2544-F3B2-07BF-FDA48F6CBF19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2.4.2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进制转换函数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C1CA87-F872-1DE7-3326-38217CA8275A}"/>
              </a:ext>
            </a:extLst>
          </p:cNvPr>
          <p:cNvSpPr txBox="1"/>
          <p:nvPr/>
        </p:nvSpPr>
        <p:spPr>
          <a:xfrm>
            <a:off x="905468" y="3615142"/>
            <a:ext cx="6451296" cy="253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hex(x)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：将整数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x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转换为十六进制字符串。例如，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hex(10)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返回字符串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'0xa'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，表示十进制数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10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的十六进制形式。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int(x, base)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：将字符串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x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按照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base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进制转换为十进制整数。参数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base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的有效取值为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2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36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之间的任意整数。例如，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int('1010', 2)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返回整数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10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，表示二进制字符串</a:t>
            </a:r>
            <a:r>
              <a:rPr lang="en-US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'1010' </a:t>
            </a:r>
            <a:r>
              <a:rPr lang="zh-CN" altLang="zh-CN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对应的十进制数。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DB97342-6D77-F20C-7F29-50053E41A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703" y="1487104"/>
            <a:ext cx="9405180" cy="206453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543F3AD0-E9D3-CAA3-B8FA-D378489F8989}"/>
              </a:ext>
            </a:extLst>
          </p:cNvPr>
          <p:cNvSpPr txBox="1"/>
          <p:nvPr/>
        </p:nvSpPr>
        <p:spPr>
          <a:xfrm>
            <a:off x="7903348" y="3736302"/>
            <a:ext cx="1881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如：</a:t>
            </a:r>
            <a:endParaRPr lang="zh-CN" altLang="en-US" dirty="0"/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CEE546E0-FCDA-91A7-4374-925744DFE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7089" y="4290294"/>
            <a:ext cx="3915222" cy="292388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0708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num=12print(bin(num))print(hex(num))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C94550B-F83E-5BED-B839-3CC125232F80}"/>
              </a:ext>
            </a:extLst>
          </p:cNvPr>
          <p:cNvSpPr txBox="1"/>
          <p:nvPr/>
        </p:nvSpPr>
        <p:spPr>
          <a:xfrm>
            <a:off x="7903348" y="4767342"/>
            <a:ext cx="11300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0E6B6E2-28BA-59F2-F052-034730322404}"/>
              </a:ext>
            </a:extLst>
          </p:cNvPr>
          <p:cNvSpPr txBox="1"/>
          <p:nvPr/>
        </p:nvSpPr>
        <p:spPr>
          <a:xfrm>
            <a:off x="8169853" y="5136674"/>
            <a:ext cx="18399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indent="266700" algn="just"/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0b1100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indent="266700" algn="just"/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0xc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51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2.4.3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数字类型转换函数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5609D-1F4D-205E-C4D5-8B7872F38922}"/>
              </a:ext>
            </a:extLst>
          </p:cNvPr>
          <p:cNvSpPr txBox="1"/>
          <p:nvPr/>
        </p:nvSpPr>
        <p:spPr>
          <a:xfrm>
            <a:off x="1229710" y="1183953"/>
            <a:ext cx="10142483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内置了一组函数，用于实现强制类型转换，使用这些函数可以将目标数据转换为指定的类型。数字类型间进行转换的函数有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int()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float()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complex()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。需要注意的是浮点型数据转换为整型数据后只保留整数部分，具体介绍如表所示。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1463060-5485-E387-BCDA-540600748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0797" y="2853012"/>
            <a:ext cx="7897942" cy="158969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E4D9127-E049-8FE8-8AD2-3E204190C9CE}"/>
              </a:ext>
            </a:extLst>
          </p:cNvPr>
          <p:cNvSpPr txBox="1"/>
          <p:nvPr/>
        </p:nvSpPr>
        <p:spPr>
          <a:xfrm>
            <a:off x="2257037" y="4442706"/>
            <a:ext cx="18813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如：</a:t>
            </a:r>
            <a:endParaRPr lang="zh-CN" altLang="en-US" dirty="0"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53CE1F4A-731D-FBFA-765F-3297D71B30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4546" y="4921437"/>
            <a:ext cx="3915222" cy="784830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0708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score=86.5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print(int(score))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print(complex(num))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C61135-8D0A-F23B-3435-BAE9BC4167F8}"/>
              </a:ext>
            </a:extLst>
          </p:cNvPr>
          <p:cNvSpPr txBox="1"/>
          <p:nvPr/>
        </p:nvSpPr>
        <p:spPr>
          <a:xfrm>
            <a:off x="6923602" y="4465786"/>
            <a:ext cx="11300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916432F-2567-F28A-5760-06E276580A7C}"/>
              </a:ext>
            </a:extLst>
          </p:cNvPr>
          <p:cNvSpPr txBox="1"/>
          <p:nvPr/>
        </p:nvSpPr>
        <p:spPr>
          <a:xfrm>
            <a:off x="6568619" y="4921437"/>
            <a:ext cx="18399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indent="266700" algn="just"/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</a:p>
          <a:p>
            <a:pPr marL="133350" indent="266700" algn="just"/>
            <a:r>
              <a:rPr lang="en-US" altLang="zh-CN" sz="1800" kern="100" dirty="0">
                <a:solidFill>
                  <a:srgbClr val="0D0D0D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(86.5+0j)</a:t>
            </a:r>
          </a:p>
        </p:txBody>
      </p:sp>
    </p:spTree>
    <p:extLst>
      <p:ext uri="{BB962C8B-B14F-4D97-AF65-F5344CB8AC3E}">
        <p14:creationId xmlns:p14="http://schemas.microsoft.com/office/powerpoint/2010/main" val="229099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运算符和表达式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5609D-1F4D-205E-C4D5-8B7872F38922}"/>
              </a:ext>
            </a:extLst>
          </p:cNvPr>
          <p:cNvSpPr txBox="1"/>
          <p:nvPr/>
        </p:nvSpPr>
        <p:spPr>
          <a:xfrm>
            <a:off x="1380318" y="1614027"/>
            <a:ext cx="9431363" cy="24617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运算符用于实现数据之间的操作，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语言支持以下类型的运算符：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算术运算符、赋值运算符、比较运算符、逻辑运算符、成员运算符、身份运算符以及位运算符。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根据操作数数目的不同，运算符又可以分为单目运算符和双目运算符。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80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">
            <a:extLst>
              <a:ext uri="{FF2B5EF4-FFF2-40B4-BE49-F238E27FC236}">
                <a16:creationId xmlns:a16="http://schemas.microsoft.com/office/drawing/2014/main" id="{2ADABBDE-62E7-95B6-0380-424140927786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算术运算符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25609D-1F4D-205E-C4D5-8B7872F38922}"/>
              </a:ext>
            </a:extLst>
          </p:cNvPr>
          <p:cNvSpPr txBox="1"/>
          <p:nvPr/>
        </p:nvSpPr>
        <p:spPr>
          <a:xfrm>
            <a:off x="1229710" y="1183953"/>
            <a:ext cx="10142483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中的算术运算用于执行基本的数学运算，符包括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-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、*、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//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和**。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a=8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b=10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进行不同的算术运算后的结果如表所示：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E0FBC52D-0865-7140-54EC-FCE67BDD4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152" y="2459316"/>
            <a:ext cx="8282862" cy="312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2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8">
            <a:extLst>
              <a:ext uri="{FF2B5EF4-FFF2-40B4-BE49-F238E27FC236}">
                <a16:creationId xmlns:a16="http://schemas.microsoft.com/office/drawing/2014/main" id="{D85320F0-42E0-7267-4B90-E3A62E350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856" y="1409490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知识目标</a:t>
            </a:r>
          </a:p>
        </p:txBody>
      </p:sp>
      <p:sp>
        <p:nvSpPr>
          <p:cNvPr id="5" name="AutoShape 38">
            <a:extLst>
              <a:ext uri="{FF2B5EF4-FFF2-40B4-BE49-F238E27FC236}">
                <a16:creationId xmlns:a16="http://schemas.microsoft.com/office/drawing/2014/main" id="{52E368C2-A714-B782-49A4-9BE320C53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278" y="1409491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技能目标</a:t>
            </a:r>
          </a:p>
        </p:txBody>
      </p:sp>
      <p:sp>
        <p:nvSpPr>
          <p:cNvPr id="6" name="AutoShape 38">
            <a:extLst>
              <a:ext uri="{FF2B5EF4-FFF2-40B4-BE49-F238E27FC236}">
                <a16:creationId xmlns:a16="http://schemas.microsoft.com/office/drawing/2014/main" id="{5EDE2D6E-87AD-FDCB-78F6-3801C9C33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5700" y="1409490"/>
            <a:ext cx="3055227" cy="724592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素养目标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14B4D7-3962-5A6C-5ED9-38D120021667}"/>
              </a:ext>
            </a:extLst>
          </p:cNvPr>
          <p:cNvGrpSpPr/>
          <p:nvPr/>
        </p:nvGrpSpPr>
        <p:grpSpPr>
          <a:xfrm>
            <a:off x="8165487" y="2208424"/>
            <a:ext cx="3055440" cy="4021404"/>
            <a:chOff x="8109953" y="1866216"/>
            <a:chExt cx="3055440" cy="3741167"/>
          </a:xfrm>
        </p:grpSpPr>
        <p:sp>
          <p:nvSpPr>
            <p:cNvPr id="8" name="AutoShape 39">
              <a:extLst>
                <a:ext uri="{FF2B5EF4-FFF2-40B4-BE49-F238E27FC236}">
                  <a16:creationId xmlns:a16="http://schemas.microsoft.com/office/drawing/2014/main" id="{9CA13236-5AF6-CB76-9CF6-365387393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953" y="1866216"/>
              <a:ext cx="3055440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09A9C86-3A1E-F35D-0069-E52D2A75B9CB}"/>
                </a:ext>
              </a:extLst>
            </p:cNvPr>
            <p:cNvSpPr/>
            <p:nvPr/>
          </p:nvSpPr>
          <p:spPr>
            <a:xfrm>
              <a:off x="8180289" y="2086011"/>
              <a:ext cx="2874549" cy="322239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lvl="0" indent="-342900" algn="just">
                <a:lnSpc>
                  <a:spcPts val="2200"/>
                </a:lnSpc>
                <a:buFont typeface="Wingdings" panose="05000000000000000000" pitchFamily="2" charset="2"/>
                <a:buChar char=""/>
              </a:pPr>
              <a:r>
                <a:rPr lang="zh-CN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具备良好的编码风格和习惯，编写的代码便于他人理解和维护</a:t>
              </a:r>
            </a:p>
            <a:p>
              <a:pPr marL="342900" lvl="0" indent="-342900" algn="just">
                <a:lnSpc>
                  <a:spcPts val="2200"/>
                </a:lnSpc>
                <a:buFont typeface="Wingdings" panose="05000000000000000000" pitchFamily="2" charset="2"/>
                <a:buChar char=""/>
              </a:pPr>
              <a:r>
                <a:rPr lang="zh-CN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能够通过调试和测试程序，处理可能出现的异常情况和边界条件</a:t>
              </a:r>
            </a:p>
            <a:p>
              <a:pPr marL="342900" lvl="0" indent="-342900" algn="just">
                <a:lnSpc>
                  <a:spcPts val="2200"/>
                </a:lnSpc>
                <a:buFont typeface="Wingdings" panose="05000000000000000000" pitchFamily="2" charset="2"/>
                <a:buChar char=""/>
              </a:pPr>
              <a:r>
                <a:rPr lang="zh-CN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具有逻辑思维能力和问题解决能力，通过编写程序解决实际问题</a:t>
              </a:r>
            </a:p>
            <a:p>
              <a:pPr marL="342900" lvl="0" indent="-342900" algn="just">
                <a:lnSpc>
                  <a:spcPts val="2200"/>
                </a:lnSpc>
                <a:buFont typeface="Wingdings" panose="05000000000000000000" pitchFamily="2" charset="2"/>
                <a:buChar char=""/>
              </a:pPr>
              <a:r>
                <a:rPr lang="zh-CN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能够通过查阅官方文档、社区论坛或搜索引擎等渠道解决问题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44583FF-6AC9-867C-6DC8-053EEBD1F0B8}"/>
              </a:ext>
            </a:extLst>
          </p:cNvPr>
          <p:cNvGrpSpPr/>
          <p:nvPr/>
        </p:nvGrpSpPr>
        <p:grpSpPr>
          <a:xfrm>
            <a:off x="1270856" y="2191718"/>
            <a:ext cx="3065927" cy="4041190"/>
            <a:chOff x="1215322" y="1849510"/>
            <a:chExt cx="3066141" cy="4264901"/>
          </a:xfrm>
        </p:grpSpPr>
        <p:sp>
          <p:nvSpPr>
            <p:cNvPr id="11" name="AutoShape 39">
              <a:extLst>
                <a:ext uri="{FF2B5EF4-FFF2-40B4-BE49-F238E27FC236}">
                  <a16:creationId xmlns:a16="http://schemas.microsoft.com/office/drawing/2014/main" id="{5539DD0B-6348-1261-26B3-7EEC98111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5322" y="1849510"/>
              <a:ext cx="3055440" cy="4261651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C9291B2-573E-3AB6-2A66-2FFB1202F382}"/>
                </a:ext>
              </a:extLst>
            </p:cNvPr>
            <p:cNvSpPr/>
            <p:nvPr/>
          </p:nvSpPr>
          <p:spPr>
            <a:xfrm>
              <a:off x="1305660" y="2023509"/>
              <a:ext cx="2975803" cy="409090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indent="-285750">
                <a:lnSpc>
                  <a:spcPts val="26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掌握</a:t>
              </a:r>
              <a:r>
                <a:rPr lang="en-US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Python</a:t>
              </a:r>
              <a:r>
                <a:rPr lang="zh-CN" altLang="en-US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语言的基本语法、理解</a:t>
              </a:r>
              <a:r>
                <a:rPr lang="en-US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Python</a:t>
              </a:r>
              <a:r>
                <a:rPr lang="zh-CN" altLang="en-US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中标识符和变量的概念、理解标识符的命名规则、关键字的识别及变量的声明和赋值</a:t>
              </a:r>
              <a:endPara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 marL="285750" indent="-285750">
                <a:lnSpc>
                  <a:spcPts val="26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掌握</a:t>
              </a:r>
              <a:r>
                <a:rPr lang="en-US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Python</a:t>
              </a:r>
              <a:r>
                <a:rPr lang="zh-CN" altLang="en-US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中的输入和输出功能，以及格式化输出的使用</a:t>
              </a:r>
              <a:endPara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 marL="285750" indent="-285750">
                <a:lnSpc>
                  <a:spcPts val="26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理解</a:t>
              </a:r>
              <a:r>
                <a:rPr lang="en-US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Python</a:t>
              </a:r>
              <a:r>
                <a:rPr lang="zh-CN" altLang="en-US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中的基本数据类型、掌握</a:t>
              </a:r>
              <a:r>
                <a:rPr lang="en-US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Python</a:t>
              </a:r>
              <a:r>
                <a:rPr lang="zh-CN" altLang="en-US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中的运算符和表达式、</a:t>
              </a:r>
              <a:r>
                <a:rPr lang="zh-CN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熟悉</a:t>
              </a:r>
              <a:r>
                <a:rPr lang="en-US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Python</a:t>
              </a:r>
              <a:r>
                <a:rPr lang="zh-CN" altLang="zh-CN" sz="15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中字符串的基本操作</a:t>
              </a:r>
              <a:endParaRPr lang="en-US" altLang="zh-CN" sz="15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4EF773-DF67-7B90-257F-3EC08511A2EE}"/>
              </a:ext>
            </a:extLst>
          </p:cNvPr>
          <p:cNvGrpSpPr/>
          <p:nvPr/>
        </p:nvGrpSpPr>
        <p:grpSpPr>
          <a:xfrm>
            <a:off x="4718278" y="2208425"/>
            <a:ext cx="3055227" cy="4021404"/>
            <a:chOff x="4742382" y="1866216"/>
            <a:chExt cx="3055227" cy="3741167"/>
          </a:xfrm>
        </p:grpSpPr>
        <p:sp>
          <p:nvSpPr>
            <p:cNvPr id="14" name="AutoShape 39">
              <a:extLst>
                <a:ext uri="{FF2B5EF4-FFF2-40B4-BE49-F238E27FC236}">
                  <a16:creationId xmlns:a16="http://schemas.microsoft.com/office/drawing/2014/main" id="{123ECB36-9530-3190-1012-E24897C7E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382" y="1866216"/>
              <a:ext cx="3055227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en-US" altLang="zh-CN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A8267B-D98F-532E-4C26-028BF11A497C}"/>
                </a:ext>
              </a:extLst>
            </p:cNvPr>
            <p:cNvSpPr/>
            <p:nvPr/>
          </p:nvSpPr>
          <p:spPr>
            <a:xfrm>
              <a:off x="4753083" y="2086011"/>
              <a:ext cx="2874549" cy="295855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lvl="0" indent="-342900" algn="just">
                <a:lnSpc>
                  <a:spcPts val="2200"/>
                </a:lnSpc>
                <a:buFont typeface="Wingdings" panose="05000000000000000000" pitchFamily="2" charset="2"/>
                <a:buChar char=""/>
              </a:pPr>
              <a:r>
                <a:rPr lang="zh-CN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能够编写简单的</a:t>
              </a:r>
              <a:r>
                <a:rPr lang="en-US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Python</a:t>
              </a:r>
              <a:r>
                <a:rPr lang="zh-CN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程序，接收用户输入并输出处理结果</a:t>
              </a:r>
            </a:p>
            <a:p>
              <a:pPr marL="342900" lvl="0" indent="-342900" algn="just">
                <a:lnSpc>
                  <a:spcPts val="2200"/>
                </a:lnSpc>
                <a:buFont typeface="Wingdings" panose="05000000000000000000" pitchFamily="2" charset="2"/>
                <a:buChar char=""/>
              </a:pPr>
              <a:r>
                <a:rPr lang="zh-CN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能够根据需求选择合适的数据类型来存储和处理数据</a:t>
              </a:r>
            </a:p>
            <a:p>
              <a:pPr marL="342900" lvl="0" indent="-342900" algn="just">
                <a:lnSpc>
                  <a:spcPts val="2200"/>
                </a:lnSpc>
                <a:buFont typeface="Wingdings" panose="05000000000000000000" pitchFamily="2" charset="2"/>
                <a:buChar char=""/>
              </a:pPr>
              <a:r>
                <a:rPr lang="zh-CN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能够使用运算符和表达式进行复杂的数学计算和逻辑判断</a:t>
              </a:r>
            </a:p>
            <a:p>
              <a:pPr marL="342900" lvl="0" indent="-342900" algn="just">
                <a:lnSpc>
                  <a:spcPts val="2200"/>
                </a:lnSpc>
                <a:buFont typeface="Wingdings" panose="05000000000000000000" pitchFamily="2" charset="2"/>
                <a:buChar char=""/>
              </a:pPr>
              <a:r>
                <a:rPr lang="zh-CN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能够利用字符串操作函数实现文本数据处理</a:t>
              </a:r>
            </a:p>
          </p:txBody>
        </p:sp>
      </p:grpSp>
      <p:sp>
        <p:nvSpPr>
          <p:cNvPr id="16" name="标题 1">
            <a:extLst>
              <a:ext uri="{FF2B5EF4-FFF2-40B4-BE49-F238E27FC236}">
                <a16:creationId xmlns:a16="http://schemas.microsoft.com/office/drawing/2014/main" id="{6209CE81-C44E-5B36-0AFB-62E40DFAC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1657" y="256591"/>
            <a:ext cx="239212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任务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目标</a:t>
            </a:r>
          </a:p>
        </p:txBody>
      </p:sp>
    </p:spTree>
    <p:extLst>
      <p:ext uri="{BB962C8B-B14F-4D97-AF65-F5344CB8AC3E}">
        <p14:creationId xmlns:p14="http://schemas.microsoft.com/office/powerpoint/2010/main" val="338623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算术运算符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E07A66-8410-1ECE-4D62-54D2B05FEC0E}"/>
              </a:ext>
            </a:extLst>
          </p:cNvPr>
          <p:cNvSpPr txBox="1"/>
          <p:nvPr/>
        </p:nvSpPr>
        <p:spPr>
          <a:xfrm>
            <a:off x="1620172" y="1844246"/>
            <a:ext cx="9364718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中，算术运算符支持对相同类型的数值进行运算，也能处理不同类型数值的混合运算。在进行混合运算时，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会根据以下原则进行临时类型转换：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8C53B3-C541-5FF1-F666-A4DC183D3728}"/>
              </a:ext>
            </a:extLst>
          </p:cNvPr>
          <p:cNvSpPr txBox="1"/>
          <p:nvPr/>
        </p:nvSpPr>
        <p:spPr>
          <a:xfrm>
            <a:off x="2154621" y="3164606"/>
            <a:ext cx="7493876" cy="1230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整型与浮点型混合运算时，整型会被自动转换为浮点型。</a:t>
            </a:r>
          </a:p>
          <a:p>
            <a:pPr marL="342900" lvl="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其他类型与复数进行运算时，这些类型会被转换为复数类型。</a:t>
            </a:r>
          </a:p>
        </p:txBody>
      </p:sp>
    </p:spTree>
    <p:extLst>
      <p:ext uri="{BB962C8B-B14F-4D97-AF65-F5344CB8AC3E}">
        <p14:creationId xmlns:p14="http://schemas.microsoft.com/office/powerpoint/2010/main" val="242349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赋值运算符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E07A66-8410-1ECE-4D62-54D2B05FEC0E}"/>
              </a:ext>
            </a:extLst>
          </p:cNvPr>
          <p:cNvSpPr txBox="1"/>
          <p:nvPr/>
        </p:nvSpPr>
        <p:spPr>
          <a:xfrm>
            <a:off x="1567619" y="1392301"/>
            <a:ext cx="9678449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赋值运算用于为变量赋值，赋值号左边一般是一个变量，不能是常量，右边可以是一个常量、变量或表达式，例如，给变量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赋值为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a=3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允许在一行中为多个变量同时赋值，可以为多个变量赋相同的值，也可以赋不同的值，如：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2127" y="3383655"/>
            <a:ext cx="8849431" cy="323141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x, y, z =10, 20, 30     # </a:t>
            </a:r>
            <a:r>
              <a:rPr kumimoji="0" lang="zh-CN" altLang="en-US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为多个变量赋不同的值</a:t>
            </a:r>
            <a:r>
              <a:rPr kumimoji="0" lang="en-US" altLang="zh-CN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= y = z = "Python"    # </a:t>
            </a:r>
            <a:r>
              <a:rPr kumimoji="0" lang="zh-CN" altLang="en-US" sz="1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为多个变量赋相同的值</a:t>
            </a:r>
            <a:r>
              <a:rPr kumimoji="0" lang="zh-CN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zh-CN" altLang="en-US" sz="3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748269" y="4182429"/>
            <a:ext cx="9390785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中还有一组复合赋值运算符，由算术运算符与赋值运算符组成。以变量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为例，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Python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复合赋值运算符的功能说明及示例如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表所示：</a:t>
            </a:r>
          </a:p>
        </p:txBody>
      </p:sp>
    </p:spTree>
    <p:extLst>
      <p:ext uri="{BB962C8B-B14F-4D97-AF65-F5344CB8AC3E}">
        <p14:creationId xmlns:p14="http://schemas.microsoft.com/office/powerpoint/2010/main" val="347002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F3D3A-C274-7887-E876-0E7552D8213B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赋值运算符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A4F1F96-CD2A-BD28-E376-F7C91A56A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351" y="1471449"/>
            <a:ext cx="9349847" cy="299544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FA69BA0-8247-23E1-5234-61A03962A058}"/>
              </a:ext>
            </a:extLst>
          </p:cNvPr>
          <p:cNvSpPr txBox="1"/>
          <p:nvPr/>
        </p:nvSpPr>
        <p:spPr>
          <a:xfrm>
            <a:off x="1435378" y="4272511"/>
            <a:ext cx="9915794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Python3.8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中新增了海象运算符，“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:=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”，该运算符用于在表达式内部为变量赋值，因形似海象的眼睛和长牙而得此命名，如：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DF4AA9D-DDB4-C290-2DEE-920B5C2E6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3502" y="5544207"/>
            <a:ext cx="7336221" cy="353919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= 1z = x + (y:=2)  # </a:t>
            </a:r>
            <a:r>
              <a:rPr kumimoji="0" lang="zh-CN" altLang="en-US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使用海象运算符在表达式内部为</a:t>
            </a: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kumimoji="0" lang="zh-CN" altLang="en-US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赋值</a:t>
            </a: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print(z)</a:t>
            </a:r>
            <a:r>
              <a:rPr kumimoji="0" lang="en-US" altLang="zh-CN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4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43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F3D3A-C274-7887-E876-0E7552D8213B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比较运算符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A69BA0-8247-23E1-5234-61A03962A058}"/>
              </a:ext>
            </a:extLst>
          </p:cNvPr>
          <p:cNvSpPr txBox="1"/>
          <p:nvPr/>
        </p:nvSpPr>
        <p:spPr>
          <a:xfrm>
            <a:off x="1253715" y="1268176"/>
            <a:ext cx="9915794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中，比较运算符也叫关系运算符，用于比较两个值，并生成一个布尔值（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True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False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）作为结果。以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a=10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b=20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为例，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中的比较运算符及具体用法如表所示：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DF4AA9D-DDB4-C290-2DEE-920B5C2E6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3334" y="5257483"/>
            <a:ext cx="7336221" cy="353919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比较运算符通常用于布尔测试，表达式的结果为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False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kumimoji="0" lang="en-US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8AD5CCB-A255-5AC6-41C1-5A02F8541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905" y="2888556"/>
            <a:ext cx="8213550" cy="234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02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F3D3A-C274-7887-E876-0E7552D8213B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2.5.4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逻辑运算符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A69BA0-8247-23E1-5234-61A03962A058}"/>
              </a:ext>
            </a:extLst>
          </p:cNvPr>
          <p:cNvSpPr txBox="1"/>
          <p:nvPr/>
        </p:nvSpPr>
        <p:spPr>
          <a:xfrm>
            <a:off x="1253715" y="1268176"/>
            <a:ext cx="9915794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逻辑运算符用于组合条件语句，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中的逻辑运算符有“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or”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and”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not”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三个，其中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or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and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为双目运算符，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not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为单目运算符。以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a=5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b=10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为例，逻辑运算符的使用方法如表所示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641970-D064-FE25-9DAE-F585B6117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006" y="2867617"/>
            <a:ext cx="7953987" cy="22133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49A0887-55CF-6A9F-5861-559BDD619DF9}"/>
              </a:ext>
            </a:extLst>
          </p:cNvPr>
          <p:cNvSpPr txBox="1"/>
          <p:nvPr/>
        </p:nvSpPr>
        <p:spPr>
          <a:xfrm>
            <a:off x="1828060" y="4966695"/>
            <a:ext cx="9539595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注意区分，如何判断一个值为真或假，以及表达式的结果为真或假的表现形式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给定一个值，判断是真或假的方法是：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为假，所有非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值都为真。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表达式的值若为真，返回值为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，为假，返回值为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68081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F3D3A-C274-7887-E876-0E7552D8213B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2.5.5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成员运算符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A69BA0-8247-23E1-5234-61A03962A058}"/>
              </a:ext>
            </a:extLst>
          </p:cNvPr>
          <p:cNvSpPr txBox="1"/>
          <p:nvPr/>
        </p:nvSpPr>
        <p:spPr>
          <a:xfrm>
            <a:off x="1253715" y="1268176"/>
            <a:ext cx="9915794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还支持成员运算符，用于测试给定对象是否存在于序列（字符串、列表等）中，成员运算符有两个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not in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，用法如下：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9A0887-55CF-6A9F-5861-559BDD619DF9}"/>
              </a:ext>
            </a:extLst>
          </p:cNvPr>
          <p:cNvSpPr txBox="1"/>
          <p:nvPr/>
        </p:nvSpPr>
        <p:spPr>
          <a:xfrm>
            <a:off x="1441814" y="2327404"/>
            <a:ext cx="9539595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：如果指定元素在序列中返回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True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，否则返回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False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pPr marL="342900" lvl="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not in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：如果指定元素不在序列中返回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True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，否则返回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False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75A57F-3F4E-BFC9-29C9-5E5A077FA6CE}"/>
              </a:ext>
            </a:extLst>
          </p:cNvPr>
          <p:cNvSpPr txBox="1"/>
          <p:nvPr/>
        </p:nvSpPr>
        <p:spPr>
          <a:xfrm>
            <a:off x="1809091" y="3478131"/>
            <a:ext cx="74684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a=10, b=[10,20,30,40,50]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，具体用法如表所示：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3B95AC3-9747-2355-4BCD-D2688C54A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010" y="4161196"/>
            <a:ext cx="8861817" cy="1892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72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F3D3A-C274-7887-E876-0E7552D8213B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2.5.6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身份运算符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A69BA0-8247-23E1-5234-61A03962A058}"/>
              </a:ext>
            </a:extLst>
          </p:cNvPr>
          <p:cNvSpPr txBox="1"/>
          <p:nvPr/>
        </p:nvSpPr>
        <p:spPr>
          <a:xfrm>
            <a:off x="1424987" y="1259147"/>
            <a:ext cx="9915794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身份运算符用于比较对象，不是比较它们是否相等，但如果它们实际上是同一个对象，则具有相同的内存位置，如表所示：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9DF4AA9D-DDB4-C290-2DEE-920B5C2E63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9342" y="4304927"/>
            <a:ext cx="5654926" cy="1738913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= ["Hello", "Python"]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 = ["Hello", "Python"]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 = x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print(x is z)  # x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是同一个对象，结果为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print(x is y)  # x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不是同一个对象，结果为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False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print(x == y)  # x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的值相等，结果为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True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9C6135F-0AE6-0913-4A7E-3E4847C938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64" y="2411167"/>
            <a:ext cx="8407272" cy="151430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9675CFA-CF72-794E-71AB-482FD1763663}"/>
              </a:ext>
            </a:extLst>
          </p:cNvPr>
          <p:cNvSpPr txBox="1"/>
          <p:nvPr/>
        </p:nvSpPr>
        <p:spPr>
          <a:xfrm>
            <a:off x="1519671" y="3660082"/>
            <a:ext cx="6094268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EF9E9E-46F1-4E6E-C674-62AD8451888E}"/>
              </a:ext>
            </a:extLst>
          </p:cNvPr>
          <p:cNvSpPr txBox="1"/>
          <p:nvPr/>
        </p:nvSpPr>
        <p:spPr>
          <a:xfrm>
            <a:off x="7737251" y="3865606"/>
            <a:ext cx="2158712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DB5B75B-BDF3-63E2-E2F2-B80274C0D857}"/>
              </a:ext>
            </a:extLst>
          </p:cNvPr>
          <p:cNvSpPr txBox="1"/>
          <p:nvPr/>
        </p:nvSpPr>
        <p:spPr>
          <a:xfrm>
            <a:off x="7878907" y="4308018"/>
            <a:ext cx="169112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False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True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15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F3D3A-C274-7887-E876-0E7552D8213B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2.5.7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位运算符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A69BA0-8247-23E1-5234-61A03962A058}"/>
              </a:ext>
            </a:extLst>
          </p:cNvPr>
          <p:cNvSpPr txBox="1"/>
          <p:nvPr/>
        </p:nvSpPr>
        <p:spPr>
          <a:xfrm>
            <a:off x="1253715" y="1246598"/>
            <a:ext cx="9915794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位运算符用于对整数按照其二进制位进行逻辑运算的运算符。在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中，常见的位运算符包括以下几种，设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a=2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b=3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，如表所示：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DD98310-E78E-CC2E-BD69-11758BA70C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940" y="2461877"/>
            <a:ext cx="7888046" cy="3575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1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F3D3A-C274-7887-E876-0E7552D8213B}"/>
              </a:ext>
            </a:extLst>
          </p:cNvPr>
          <p:cNvSpPr txBox="1"/>
          <p:nvPr/>
        </p:nvSpPr>
        <p:spPr>
          <a:xfrm>
            <a:off x="1651703" y="285103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2.5.8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运算符优先级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A69BA0-8247-23E1-5234-61A03962A058}"/>
              </a:ext>
            </a:extLst>
          </p:cNvPr>
          <p:cNvSpPr txBox="1"/>
          <p:nvPr/>
        </p:nvSpPr>
        <p:spPr>
          <a:xfrm>
            <a:off x="1253715" y="1246598"/>
            <a:ext cx="9915794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中，支持使用多个不同的运算符连接简单表达式，运算符按照优先级进行组合，优先级高的运算符会先进行计算，优先级低的运算符则后进行计算。下表是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中运算符的优先级从高到低的排列。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F48D44C-9696-E13A-913E-17982B10E3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1020" y="2814320"/>
            <a:ext cx="7855980" cy="361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21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88813" y="328585"/>
            <a:ext cx="7819088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2-2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根据距离和时间计算平均速度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676908" y="1460579"/>
            <a:ext cx="9378512" cy="2889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物理中，经常需要计算物体的速度。速度的定义是距离除以时间。现在，假设有一个物体在一段时间内移动了一定的距离，需要计算这个物体的平均速度。本案例要求编写代码，接收用户输入的物体移动的距离和所用的时间，并计算出对应的平均速度。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63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16388" name="矩形 2">
            <a:extLst>
              <a:ext uri="{FF2B5EF4-FFF2-40B4-BE49-F238E27FC236}">
                <a16:creationId xmlns:a16="http://schemas.microsoft.com/office/drawing/2014/main" id="{48CF9BE8-45B8-42AB-8CBC-905E20DFB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874" y="1577760"/>
            <a:ext cx="68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一卡通系统用户菜单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3449" y="2519932"/>
            <a:ext cx="9785101" cy="148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在本任务中，需要设计一卡通系统的用户菜单，以方便用户与系统进行交互。用户菜单包括主菜单、学生菜单、管理员菜单，在主菜单中，选择登录角色，效果如下：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F0B90F-8DC9-43B4-06BC-F107697D09D4}"/>
              </a:ext>
            </a:extLst>
          </p:cNvPr>
          <p:cNvSpPr txBox="1"/>
          <p:nvPr/>
        </p:nvSpPr>
        <p:spPr>
          <a:xfrm>
            <a:off x="1220767" y="4173581"/>
            <a:ext cx="6096000" cy="1608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=====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主菜单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=====</a:t>
            </a:r>
            <a:endParaRPr kumimoji="1"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学生登录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管理员登录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退出</a:t>
            </a:r>
          </a:p>
        </p:txBody>
      </p:sp>
    </p:spTree>
    <p:extLst>
      <p:ext uri="{BB962C8B-B14F-4D97-AF65-F5344CB8AC3E}">
        <p14:creationId xmlns:p14="http://schemas.microsoft.com/office/powerpoint/2010/main" val="45317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9416607" cy="1077218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2-2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根据距离和时间计算平均速度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343878" y="1666009"/>
            <a:ext cx="9504243" cy="2335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）需要接收用户输入的两个数值，分别是物体移动的距离和所用的时间。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）使用除法运算符计算平均速度，即距离除以时间。</a:t>
            </a:r>
          </a:p>
        </p:txBody>
      </p:sp>
    </p:spTree>
    <p:extLst>
      <p:ext uri="{BB962C8B-B14F-4D97-AF65-F5344CB8AC3E}">
        <p14:creationId xmlns:p14="http://schemas.microsoft.com/office/powerpoint/2010/main" val="391326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870059" y="1182564"/>
            <a:ext cx="8683515" cy="3157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distance = float(input("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请输入物体移动的距离（单位：米）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: ")) 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time_taken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= float(input("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请输入物体移动所用的时间（单位：秒）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: ")) 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#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计算平均速度 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average_speed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= distance / </a:t>
            </a:r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time_taken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#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输出计算得到的平均速度 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print(f"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物体的平均速度为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: {average_speed:.2f}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米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秒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745654" y="4488654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CBEB0BA-E9D3-5D15-4E1E-5516AEA87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448" y="4691218"/>
            <a:ext cx="4232902" cy="98421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1">
            <a:extLst>
              <a:ext uri="{FF2B5EF4-FFF2-40B4-BE49-F238E27FC236}">
                <a16:creationId xmlns:a16="http://schemas.microsoft.com/office/drawing/2014/main" id="{E33520AB-2F26-810E-7C70-4EE82736925D}"/>
              </a:ext>
            </a:extLst>
          </p:cNvPr>
          <p:cNvSpPr txBox="1"/>
          <p:nvPr/>
        </p:nvSpPr>
        <p:spPr>
          <a:xfrm>
            <a:off x="1969148" y="240095"/>
            <a:ext cx="9416607" cy="1077218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2-2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根据距离和时间计算平均速度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813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E07A66-8410-1ECE-4D62-54D2B05FEC0E}"/>
              </a:ext>
            </a:extLst>
          </p:cNvPr>
          <p:cNvSpPr txBox="1"/>
          <p:nvPr/>
        </p:nvSpPr>
        <p:spPr>
          <a:xfrm>
            <a:off x="1143051" y="1597703"/>
            <a:ext cx="10166968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中，字符串是一种常见的数据类型，用于表示文本数据。字符串可以由</a:t>
            </a:r>
            <a:r>
              <a:rPr lang="zh-CN" altLang="en-US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字母、数字、符号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等组成，可以使用</a:t>
            </a:r>
            <a:r>
              <a:rPr lang="zh-CN" altLang="en-US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单引号 </a:t>
            </a:r>
            <a:r>
              <a:rPr lang="en-US" altLang="zh-CN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(')</a:t>
            </a:r>
            <a:r>
              <a:rPr lang="zh-CN" altLang="en-US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、双引号 </a:t>
            </a:r>
            <a:r>
              <a:rPr lang="en-US" altLang="zh-CN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(") </a:t>
            </a:r>
            <a:r>
              <a:rPr lang="zh-CN" altLang="en-US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或三引号 </a:t>
            </a:r>
            <a:r>
              <a:rPr lang="en-US" altLang="zh-CN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(""" </a:t>
            </a:r>
            <a:r>
              <a:rPr lang="zh-CN" altLang="en-US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或 </a:t>
            </a:r>
            <a:r>
              <a:rPr lang="en-US" altLang="zh-CN" sz="2000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''')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来定义，单引号和双引号一般用于定义单行字符串，三引号一般用于定义多行字符串或包含换行符的字符串，可以是三个单引号或三个双引号。如：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528" y="3614970"/>
            <a:ext cx="3566620" cy="130802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str01 = 'Hello Python!'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str02 = "Hello Python!"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str03 = '''Hello Python!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Hello Python!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Hello Python!'''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379200" y="5055645"/>
            <a:ext cx="969467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单引号和双引号可以互相嵌套，而三引号则更适合于大段文本或包含多行内容的字符串。字符串可以进行拼接、切片、格式化等操作，是处理文本和字符数据不可或缺的一部分。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F0DA2713-48DF-2186-9C3D-3F73872CBFD6}"/>
              </a:ext>
            </a:extLst>
          </p:cNvPr>
          <p:cNvSpPr txBox="1"/>
          <p:nvPr/>
        </p:nvSpPr>
        <p:spPr>
          <a:xfrm>
            <a:off x="1346903" y="1084019"/>
            <a:ext cx="3308224" cy="4616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2.6.1 </a:t>
            </a:r>
            <a:r>
              <a:rPr kumimoji="0" lang="zh-CN" altLang="en-US" sz="24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字符串介绍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25DC45-6A9C-FD2A-43F1-460D35228DA6}"/>
              </a:ext>
            </a:extLst>
          </p:cNvPr>
          <p:cNvSpPr txBox="1"/>
          <p:nvPr/>
        </p:nvSpPr>
        <p:spPr>
          <a:xfrm>
            <a:off x="6067828" y="3740762"/>
            <a:ext cx="49459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53B91"/>
                </a:solidFill>
                <a:effectLst/>
                <a:highlight>
                  <a:srgbClr val="FFDB4F"/>
                </a:highlight>
                <a:latin typeface="+mn-ea"/>
                <a:cs typeface="Tahoma" panose="020B0604030504040204" pitchFamily="34" charset="0"/>
              </a:rPr>
              <a:t>注意：</a:t>
            </a:r>
            <a:r>
              <a:rPr lang="en-US" altLang="zh-CN" sz="2400" dirty="0">
                <a:solidFill>
                  <a:srgbClr val="053B91"/>
                </a:solidFill>
                <a:effectLst/>
                <a:highlight>
                  <a:srgbClr val="FFDB4F"/>
                </a:highlight>
                <a:latin typeface="+mn-ea"/>
                <a:cs typeface="Tahoma" panose="020B0604030504040204" pitchFamily="34" charset="0"/>
              </a:rPr>
              <a:t>Python</a:t>
            </a:r>
            <a:r>
              <a:rPr lang="zh-CN" altLang="zh-CN" sz="2400" dirty="0">
                <a:solidFill>
                  <a:srgbClr val="053B91"/>
                </a:solidFill>
                <a:effectLst/>
                <a:highlight>
                  <a:srgbClr val="FFDB4F"/>
                </a:highlight>
                <a:latin typeface="+mn-ea"/>
                <a:cs typeface="Tahoma" panose="020B0604030504040204" pitchFamily="34" charset="0"/>
              </a:rPr>
              <a:t>中没有字符数据类型，单个字符就是长度为</a:t>
            </a:r>
            <a:r>
              <a:rPr lang="en-US" altLang="zh-CN" sz="2400" dirty="0">
                <a:solidFill>
                  <a:srgbClr val="053B91"/>
                </a:solidFill>
                <a:effectLst/>
                <a:highlight>
                  <a:srgbClr val="FFDB4F"/>
                </a:highlight>
                <a:latin typeface="+mn-ea"/>
                <a:cs typeface="Tahoma" panose="020B0604030504040204" pitchFamily="34" charset="0"/>
              </a:rPr>
              <a:t>1</a:t>
            </a:r>
            <a:r>
              <a:rPr lang="zh-CN" altLang="zh-CN" sz="2400" dirty="0">
                <a:solidFill>
                  <a:srgbClr val="053B91"/>
                </a:solidFill>
                <a:effectLst/>
                <a:highlight>
                  <a:srgbClr val="FFDB4F"/>
                </a:highlight>
                <a:latin typeface="+mn-ea"/>
                <a:cs typeface="Tahoma" panose="020B0604030504040204" pitchFamily="34" charset="0"/>
              </a:rPr>
              <a:t>的字符串。</a:t>
            </a:r>
            <a:endParaRPr lang="zh-CN" altLang="en-US" sz="2400" dirty="0">
              <a:solidFill>
                <a:srgbClr val="053B91"/>
              </a:solidFill>
              <a:highlight>
                <a:srgbClr val="FFDB4F"/>
              </a:highligh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5361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访问字符串中的值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E07A66-8410-1ECE-4D62-54D2B05FEC0E}"/>
              </a:ext>
            </a:extLst>
          </p:cNvPr>
          <p:cNvSpPr txBox="1"/>
          <p:nvPr/>
        </p:nvSpPr>
        <p:spPr>
          <a:xfrm>
            <a:off x="1215787" y="1431503"/>
            <a:ext cx="10166968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中没有字符数据类型，单个字符就是长度为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的字符串，使用方括号加索引访问字符串的元素，字符串支持双向索引，正向索引从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开始，反向索引从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-1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开始。还可以使用切片语法返回一定范围的字符。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2283" y="3514041"/>
            <a:ext cx="3566620" cy="130802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str01 = 'Hello Python!'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print(str01[2])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print(str01[-3])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print(str01[1:3])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print(str01[1::2])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E7FA4E-EDC9-9740-E41C-A61B4FC24717}"/>
              </a:ext>
            </a:extLst>
          </p:cNvPr>
          <p:cNvSpPr txBox="1"/>
          <p:nvPr/>
        </p:nvSpPr>
        <p:spPr>
          <a:xfrm>
            <a:off x="1528086" y="3175226"/>
            <a:ext cx="6094268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FC4F01-3A5D-AFB2-FAF9-4BF5F23321D2}"/>
              </a:ext>
            </a:extLst>
          </p:cNvPr>
          <p:cNvSpPr txBox="1"/>
          <p:nvPr/>
        </p:nvSpPr>
        <p:spPr>
          <a:xfrm>
            <a:off x="7026852" y="3175226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B51CED-8598-A509-0223-5B59EACA32D6}"/>
              </a:ext>
            </a:extLst>
          </p:cNvPr>
          <p:cNvSpPr txBox="1"/>
          <p:nvPr/>
        </p:nvSpPr>
        <p:spPr>
          <a:xfrm>
            <a:off x="7026852" y="3596286"/>
            <a:ext cx="20236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indent="266700" algn="just"/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el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133350" indent="266700" algn="just"/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el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yhn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67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访问字符串中的值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3091" y="3976796"/>
            <a:ext cx="5364624" cy="323141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print(r'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转义字符中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:\n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表示换行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;\r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表示回车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;\b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表示退格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436835" y="1223671"/>
            <a:ext cx="9694670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运算符实现多个字符串的拼接，使用*运算符重复输出字符串。在一段字符串中如果包含多个转义字符，但又不希望转义字符产生作用，此时可以使用原始字符串。使用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r/R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表示原始字符串，原始字符串中所有的字符都是直接按照字面意思来使用，没有转义字符含义或不能打印的字符。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E7FA4E-EDC9-9740-E41C-A61B4FC24717}"/>
              </a:ext>
            </a:extLst>
          </p:cNvPr>
          <p:cNvSpPr txBox="1"/>
          <p:nvPr/>
        </p:nvSpPr>
        <p:spPr>
          <a:xfrm>
            <a:off x="1748269" y="3366711"/>
            <a:ext cx="6094268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FC4F01-3A5D-AFB2-FAF9-4BF5F23321D2}"/>
              </a:ext>
            </a:extLst>
          </p:cNvPr>
          <p:cNvSpPr txBox="1"/>
          <p:nvPr/>
        </p:nvSpPr>
        <p:spPr>
          <a:xfrm>
            <a:off x="1748269" y="4631264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B51CED-8598-A509-0223-5B59EACA32D6}"/>
              </a:ext>
            </a:extLst>
          </p:cNvPr>
          <p:cNvSpPr txBox="1"/>
          <p:nvPr/>
        </p:nvSpPr>
        <p:spPr>
          <a:xfrm>
            <a:off x="1658793" y="5204135"/>
            <a:ext cx="62732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indent="266700" algn="just"/>
            <a:r>
              <a:rPr lang="zh-CN" altLang="en-US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转义字符中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:\n</a:t>
            </a:r>
            <a:r>
              <a:rPr lang="zh-CN" altLang="en-US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表示换行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;\r</a:t>
            </a:r>
            <a:r>
              <a:rPr lang="zh-CN" altLang="en-US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表示回车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;\b</a:t>
            </a:r>
            <a:r>
              <a:rPr lang="zh-CN" altLang="en-US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表示退格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50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字符串内建函数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2355" y="5242798"/>
            <a:ext cx="2783374" cy="1061805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word = 'o'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'Hello, world!'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string.find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(word)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print(result)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525325" y="1996673"/>
            <a:ext cx="969467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中提供了字符串查找操作的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find()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方法。该方法用于检索字符串中是否包含指定的子串。如果找到该子串，则返回它首次出现的位置索引；如果没有找到，则返回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-1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。下面是该方法的语法格式：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E7FA4E-EDC9-9740-E41C-A61B4FC24717}"/>
              </a:ext>
            </a:extLst>
          </p:cNvPr>
          <p:cNvSpPr txBox="1"/>
          <p:nvPr/>
        </p:nvSpPr>
        <p:spPr>
          <a:xfrm>
            <a:off x="2032376" y="3535841"/>
            <a:ext cx="3729327" cy="44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str.find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(sub[, start[, end]])</a:t>
            </a:r>
            <a:endParaRPr lang="zh-CN" altLang="zh-CN" sz="2000" b="1" kern="0" dirty="0">
              <a:solidFill>
                <a:srgbClr val="053B91"/>
              </a:solidFill>
              <a:highlight>
                <a:srgbClr val="FFDB4F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FC4F01-3A5D-AFB2-FAF9-4BF5F23321D2}"/>
              </a:ext>
            </a:extLst>
          </p:cNvPr>
          <p:cNvSpPr txBox="1"/>
          <p:nvPr/>
        </p:nvSpPr>
        <p:spPr>
          <a:xfrm>
            <a:off x="6666273" y="5170512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B51CED-8598-A509-0223-5B59EACA32D6}"/>
              </a:ext>
            </a:extLst>
          </p:cNvPr>
          <p:cNvSpPr txBox="1"/>
          <p:nvPr/>
        </p:nvSpPr>
        <p:spPr>
          <a:xfrm>
            <a:off x="1525325" y="4093010"/>
            <a:ext cx="9694670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sub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：指定要查找的子串，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start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：开始索引，默认为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end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：结束索引，默认为字符串的长度。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0D1DBD-7C44-4552-49FB-ADC850937A46}"/>
              </a:ext>
            </a:extLst>
          </p:cNvPr>
          <p:cNvSpPr txBox="1"/>
          <p:nvPr/>
        </p:nvSpPr>
        <p:spPr>
          <a:xfrm>
            <a:off x="1123399" y="1284533"/>
            <a:ext cx="3492049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1.	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字符串的查找与替换</a:t>
            </a: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A84AB3-EF34-8D7D-2870-AC043587365A}"/>
              </a:ext>
            </a:extLst>
          </p:cNvPr>
          <p:cNvSpPr txBox="1"/>
          <p:nvPr/>
        </p:nvSpPr>
        <p:spPr>
          <a:xfrm>
            <a:off x="1751321" y="5170512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en-US" kern="1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B7F89E-E4FB-94ED-5543-B8B970EE99B8}"/>
              </a:ext>
            </a:extLst>
          </p:cNvPr>
          <p:cNvSpPr txBox="1"/>
          <p:nvPr/>
        </p:nvSpPr>
        <p:spPr>
          <a:xfrm>
            <a:off x="7534381" y="5242798"/>
            <a:ext cx="1848465" cy="28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indent="266700" algn="just">
              <a:lnSpc>
                <a:spcPts val="1400"/>
              </a:lnSpc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63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字符串内建函数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5156" y="4777742"/>
            <a:ext cx="2783374" cy="1308026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'The quick brown fox jumps over the lazy dog.'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new_string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string.replace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('o', 'O', 2)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new_string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525325" y="1996673"/>
            <a:ext cx="9694670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中提供了字符串替换操作的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replace()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方法。该方法允许将字符串中的指定子串替换为新的子串，并返回替换后的新字符串。下面是该方法的语法格式：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E7FA4E-EDC9-9740-E41C-A61B4FC24717}"/>
              </a:ext>
            </a:extLst>
          </p:cNvPr>
          <p:cNvSpPr txBox="1"/>
          <p:nvPr/>
        </p:nvSpPr>
        <p:spPr>
          <a:xfrm>
            <a:off x="1796402" y="3074175"/>
            <a:ext cx="3729327" cy="44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str.replace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(old, new[, count])</a:t>
            </a:r>
            <a:endParaRPr lang="zh-CN" altLang="zh-CN" sz="2000" b="1" kern="0" dirty="0">
              <a:solidFill>
                <a:srgbClr val="053B91"/>
              </a:solidFill>
              <a:highlight>
                <a:srgbClr val="FFDB4F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FC4F01-3A5D-AFB2-FAF9-4BF5F23321D2}"/>
              </a:ext>
            </a:extLst>
          </p:cNvPr>
          <p:cNvSpPr txBox="1"/>
          <p:nvPr/>
        </p:nvSpPr>
        <p:spPr>
          <a:xfrm>
            <a:off x="5802438" y="4759333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B51CED-8598-A509-0223-5B59EACA32D6}"/>
              </a:ext>
            </a:extLst>
          </p:cNvPr>
          <p:cNvSpPr txBox="1"/>
          <p:nvPr/>
        </p:nvSpPr>
        <p:spPr>
          <a:xfrm>
            <a:off x="1603983" y="3652055"/>
            <a:ext cx="9694670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old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是被替换的旧子串，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new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是替换旧子串的新子串，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count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表示替换旧字符串的次数。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0D1DBD-7C44-4552-49FB-ADC850937A46}"/>
              </a:ext>
            </a:extLst>
          </p:cNvPr>
          <p:cNvSpPr txBox="1"/>
          <p:nvPr/>
        </p:nvSpPr>
        <p:spPr>
          <a:xfrm>
            <a:off x="1123399" y="1284533"/>
            <a:ext cx="3492049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1.	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字符串的查找与替换</a:t>
            </a: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A84AB3-EF34-8D7D-2870-AC043587365A}"/>
              </a:ext>
            </a:extLst>
          </p:cNvPr>
          <p:cNvSpPr txBox="1"/>
          <p:nvPr/>
        </p:nvSpPr>
        <p:spPr>
          <a:xfrm>
            <a:off x="1678998" y="4759333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en-US" kern="1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B7F89E-E4FB-94ED-5543-B8B970EE99B8}"/>
              </a:ext>
            </a:extLst>
          </p:cNvPr>
          <p:cNvSpPr txBox="1"/>
          <p:nvPr/>
        </p:nvSpPr>
        <p:spPr>
          <a:xfrm>
            <a:off x="5525729" y="5307437"/>
            <a:ext cx="6036521" cy="287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indent="266700" algn="just">
              <a:lnSpc>
                <a:spcPts val="1400"/>
              </a:lnSpc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The quick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brOwn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fOx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jumps over the lazy dog.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590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字符串内建函数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3855" y="4805771"/>
            <a:ext cx="5250650" cy="815584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string= "Python is a powerful programming language."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以空格作为分割符，并分割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string.split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(' ', 3))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495828" y="1817133"/>
            <a:ext cx="969467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中提供了多种方法来实现字符串的分隔与拼接，其中，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split()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方法是常用的一种。该方法可以按照指定的分隔符将字符串分割成子串，并返回一个包含分割后的子串的列表。以下是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split()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方法的语法格式：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E7FA4E-EDC9-9740-E41C-A61B4FC24717}"/>
              </a:ext>
            </a:extLst>
          </p:cNvPr>
          <p:cNvSpPr txBox="1"/>
          <p:nvPr/>
        </p:nvSpPr>
        <p:spPr>
          <a:xfrm>
            <a:off x="1999611" y="3326330"/>
            <a:ext cx="4191443" cy="44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str.split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sep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=None, 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maxsplit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=-1)</a:t>
            </a:r>
            <a:endParaRPr lang="zh-CN" altLang="zh-CN" sz="2000" b="1" kern="0" dirty="0">
              <a:solidFill>
                <a:srgbClr val="053B91"/>
              </a:solidFill>
              <a:highlight>
                <a:srgbClr val="FFDB4F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FC4F01-3A5D-AFB2-FAF9-4BF5F23321D2}"/>
              </a:ext>
            </a:extLst>
          </p:cNvPr>
          <p:cNvSpPr txBox="1"/>
          <p:nvPr/>
        </p:nvSpPr>
        <p:spPr>
          <a:xfrm>
            <a:off x="1678997" y="5811385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B51CED-8598-A509-0223-5B59EACA32D6}"/>
              </a:ext>
            </a:extLst>
          </p:cNvPr>
          <p:cNvSpPr txBox="1"/>
          <p:nvPr/>
        </p:nvSpPr>
        <p:spPr>
          <a:xfrm>
            <a:off x="1495828" y="3798044"/>
            <a:ext cx="9694670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sep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为分隔符，默认为空字符，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maxsplit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是分割次数，默认值为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-1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，表示不限制分割次数。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0D1DBD-7C44-4552-49FB-ADC850937A46}"/>
              </a:ext>
            </a:extLst>
          </p:cNvPr>
          <p:cNvSpPr txBox="1"/>
          <p:nvPr/>
        </p:nvSpPr>
        <p:spPr>
          <a:xfrm>
            <a:off x="1123399" y="1284533"/>
            <a:ext cx="3492049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2.	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字符串的分隔与拼接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A84AB3-EF34-8D7D-2870-AC043587365A}"/>
              </a:ext>
            </a:extLst>
          </p:cNvPr>
          <p:cNvSpPr txBox="1"/>
          <p:nvPr/>
        </p:nvSpPr>
        <p:spPr>
          <a:xfrm>
            <a:off x="1678998" y="4759333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en-US" kern="1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B7F89E-E4FB-94ED-5543-B8B970EE99B8}"/>
              </a:ext>
            </a:extLst>
          </p:cNvPr>
          <p:cNvSpPr txBox="1"/>
          <p:nvPr/>
        </p:nvSpPr>
        <p:spPr>
          <a:xfrm>
            <a:off x="2299933" y="5884161"/>
            <a:ext cx="8086460" cy="287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indent="266700" algn="just">
              <a:lnSpc>
                <a:spcPts val="1400"/>
              </a:lnSpc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['Python', 'is', 'a', 'powerful programming language.']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字符串内建函数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4022" y="4425019"/>
            <a:ext cx="5250650" cy="1061805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symbol = '*'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symbol = '/'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words = ['apple', 'banana', 'cherry', 'date']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symbol.join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(words))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495828" y="1817133"/>
            <a:ext cx="9694670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join()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方法提供了一种连接字符串的便捷方式。该方法的语法格式如下：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E7FA4E-EDC9-9740-E41C-A61B4FC24717}"/>
              </a:ext>
            </a:extLst>
          </p:cNvPr>
          <p:cNvSpPr txBox="1"/>
          <p:nvPr/>
        </p:nvSpPr>
        <p:spPr>
          <a:xfrm>
            <a:off x="2068436" y="2475854"/>
            <a:ext cx="4191443" cy="44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str.join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iterable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2000" b="1" kern="0" dirty="0">
              <a:solidFill>
                <a:srgbClr val="053B91"/>
              </a:solidFill>
              <a:highlight>
                <a:srgbClr val="FFDB4F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7FC4F01-3A5D-AFB2-FAF9-4BF5F23321D2}"/>
              </a:ext>
            </a:extLst>
          </p:cNvPr>
          <p:cNvSpPr txBox="1"/>
          <p:nvPr/>
        </p:nvSpPr>
        <p:spPr>
          <a:xfrm>
            <a:off x="1678997" y="5811385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结果：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B51CED-8598-A509-0223-5B59EACA32D6}"/>
              </a:ext>
            </a:extLst>
          </p:cNvPr>
          <p:cNvSpPr txBox="1"/>
          <p:nvPr/>
        </p:nvSpPr>
        <p:spPr>
          <a:xfrm>
            <a:off x="1748269" y="3066394"/>
            <a:ext cx="9694670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str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是用于连接的字符串，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iterable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是一个可迭代对象，例如列表或元组，包含需要连接的字符串元素。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0D1DBD-7C44-4552-49FB-ADC850937A46}"/>
              </a:ext>
            </a:extLst>
          </p:cNvPr>
          <p:cNvSpPr txBox="1"/>
          <p:nvPr/>
        </p:nvSpPr>
        <p:spPr>
          <a:xfrm>
            <a:off x="1123399" y="1284533"/>
            <a:ext cx="3492049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2.	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字符串的分隔与拼接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A84AB3-EF34-8D7D-2870-AC043587365A}"/>
              </a:ext>
            </a:extLst>
          </p:cNvPr>
          <p:cNvSpPr txBox="1"/>
          <p:nvPr/>
        </p:nvSpPr>
        <p:spPr>
          <a:xfrm>
            <a:off x="1678996" y="4158212"/>
            <a:ext cx="1982067" cy="360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2200"/>
              </a:lnSpc>
            </a:pPr>
            <a:r>
              <a:rPr lang="zh-CN" altLang="en-US" kern="1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如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ahoma" panose="020B0604030504040204" pitchFamily="34" charset="0"/>
              </a:rPr>
              <a:t>：</a:t>
            </a:r>
            <a:endParaRPr lang="zh-CN" altLang="zh-CN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B7F89E-E4FB-94ED-5543-B8B970EE99B8}"/>
              </a:ext>
            </a:extLst>
          </p:cNvPr>
          <p:cNvSpPr txBox="1"/>
          <p:nvPr/>
        </p:nvSpPr>
        <p:spPr>
          <a:xfrm>
            <a:off x="2299933" y="5884161"/>
            <a:ext cx="4169693" cy="2875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3350" indent="266700" algn="just">
              <a:lnSpc>
                <a:spcPts val="1400"/>
              </a:lnSpc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apple/banana/cherry/date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57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字符串内建函数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328680" y="2006046"/>
            <a:ext cx="9694670" cy="14229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join()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方法类似的是使用运算符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来拼接字符串。例如，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"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" + "thon"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可以得到字符串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"Python"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。这种方法在许多案例中经常被使用到，特别是当我们需要在不同位置构建字符串时，使用运算符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+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可以更直观地完成字符串的拼接操作。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0D1DBD-7C44-4552-49FB-ADC850937A46}"/>
              </a:ext>
            </a:extLst>
          </p:cNvPr>
          <p:cNvSpPr txBox="1"/>
          <p:nvPr/>
        </p:nvSpPr>
        <p:spPr>
          <a:xfrm>
            <a:off x="1123399" y="1284533"/>
            <a:ext cx="3492049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2.	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字符串的分隔与拼接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87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F63EEEA2-C72B-0430-F960-67C36CCFE2D7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816D3BBB-BC72-8A41-2609-1FBE63E7F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874" y="2336362"/>
            <a:ext cx="9899401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学生菜单是学生用户登录系统后，可以选择的功能，效果如下：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FF6F8C-6CE9-0BCC-394D-E95021F8F562}"/>
              </a:ext>
            </a:extLst>
          </p:cNvPr>
          <p:cNvSpPr txBox="1"/>
          <p:nvPr/>
        </p:nvSpPr>
        <p:spPr>
          <a:xfrm>
            <a:off x="1063874" y="3162169"/>
            <a:ext cx="4424377" cy="31303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=====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学生菜单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=====</a:t>
            </a:r>
            <a:endParaRPr kumimoji="1"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个人信息查询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修改密码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充值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消费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挂失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流水查询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 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退出</a:t>
            </a:r>
          </a:p>
        </p:txBody>
      </p:sp>
      <p:sp>
        <p:nvSpPr>
          <p:cNvPr id="8" name="矩形 2">
            <a:extLst>
              <a:ext uri="{FF2B5EF4-FFF2-40B4-BE49-F238E27FC236}">
                <a16:creationId xmlns:a16="http://schemas.microsoft.com/office/drawing/2014/main" id="{C316BADA-38DD-99E2-FD4A-21D5E261D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874" y="1577760"/>
            <a:ext cx="68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一卡通系统用户菜单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597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字符串内建函数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957" y="3651204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"Python"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string.center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(10, '*'))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"**Python**"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248665" y="1555032"/>
            <a:ext cx="9694670" cy="1289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在处理文本时，有时需要调整字符串的对齐方式，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提供了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center()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ljust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rjust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种方法来实现字符串的对齐，这些方法可以根据需要调整字符串在输出时的格式，使其符合文档排版的要求。每个方法的具体使用方法如下所示：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E7FA4E-EDC9-9740-E41C-A61B4FC24717}"/>
              </a:ext>
            </a:extLst>
          </p:cNvPr>
          <p:cNvSpPr txBox="1"/>
          <p:nvPr/>
        </p:nvSpPr>
        <p:spPr>
          <a:xfrm>
            <a:off x="3680927" y="2751360"/>
            <a:ext cx="4191443" cy="440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28600" fontAlgn="base" latinLnBrk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str.split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sep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=None, </a:t>
            </a:r>
            <a:r>
              <a:rPr lang="en-US" altLang="zh-CN" sz="2000" b="1" kern="0" dirty="0" err="1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maxsplit</a:t>
            </a:r>
            <a:r>
              <a:rPr lang="en-US" altLang="zh-CN" sz="2000" b="1" kern="0" dirty="0">
                <a:solidFill>
                  <a:srgbClr val="053B91"/>
                </a:solidFill>
                <a:highlight>
                  <a:srgbClr val="FFDB4F"/>
                </a:highlight>
                <a:latin typeface="Times New Roman" panose="02020603050405020304" pitchFamily="18" charset="0"/>
                <a:ea typeface="宋体" panose="02010600030101010101" pitchFamily="2" charset="-122"/>
              </a:rPr>
              <a:t>=-1)</a:t>
            </a:r>
            <a:endParaRPr lang="zh-CN" altLang="zh-CN" sz="2000" b="1" kern="0" dirty="0">
              <a:solidFill>
                <a:srgbClr val="053B91"/>
              </a:solidFill>
              <a:highlight>
                <a:srgbClr val="FFDB4F"/>
              </a:highligh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B51CED-8598-A509-0223-5B59EACA32D6}"/>
              </a:ext>
            </a:extLst>
          </p:cNvPr>
          <p:cNvSpPr txBox="1"/>
          <p:nvPr/>
        </p:nvSpPr>
        <p:spPr>
          <a:xfrm>
            <a:off x="1574484" y="3092024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center()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将字符串居中显示，周围填充指定字符（默认为空格）。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0D1DBD-7C44-4552-49FB-ADC850937A46}"/>
              </a:ext>
            </a:extLst>
          </p:cNvPr>
          <p:cNvSpPr txBox="1"/>
          <p:nvPr/>
        </p:nvSpPr>
        <p:spPr>
          <a:xfrm>
            <a:off x="916921" y="1055408"/>
            <a:ext cx="3492049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3.	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字符串对齐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E9F3B85-DB7C-37C7-0270-7BB604C9A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1957" y="4813970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"Python"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string.ljust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(10, '*'))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"Python****"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61FF26-4E67-3C38-E99A-860292D2CED7}"/>
              </a:ext>
            </a:extLst>
          </p:cNvPr>
          <p:cNvSpPr txBox="1"/>
          <p:nvPr/>
        </p:nvSpPr>
        <p:spPr>
          <a:xfrm>
            <a:off x="1589234" y="4282898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ljust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将字符串左对齐，右侧填充指定字符（默认为空格）。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DDE1A112-47A0-B4C3-1D1C-B1057F8BB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8551" y="5993060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"Python"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string.rjust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(10, '*'))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"****Python"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4D85CD2-AAEF-2299-C27F-C3A3435A08EA}"/>
              </a:ext>
            </a:extLst>
          </p:cNvPr>
          <p:cNvSpPr txBox="1"/>
          <p:nvPr/>
        </p:nvSpPr>
        <p:spPr>
          <a:xfrm>
            <a:off x="1495828" y="5461988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rjust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将字符串右对齐，左侧填充指定字符（默认为空格）。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000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字符串内建函数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CA4B18C7-FA5B-57CF-3595-DFD091E0F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408" y="3225977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  Hello, World!  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string.strip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"Hello, World!"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248665" y="1555032"/>
            <a:ext cx="9694670" cy="9612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在处理字符串时，常常需要先删除字符串中的一些无用字符，例如空格。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中提供了几种方法来实现这一功能：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B51CED-8598-A509-0223-5B59EACA32D6}"/>
              </a:ext>
            </a:extLst>
          </p:cNvPr>
          <p:cNvSpPr txBox="1"/>
          <p:nvPr/>
        </p:nvSpPr>
        <p:spPr>
          <a:xfrm>
            <a:off x="2016935" y="2666797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strip()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删除字符串头尾指定的字符（默认为空格）。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0D1DBD-7C44-4552-49FB-ADC850937A46}"/>
              </a:ext>
            </a:extLst>
          </p:cNvPr>
          <p:cNvSpPr txBox="1"/>
          <p:nvPr/>
        </p:nvSpPr>
        <p:spPr>
          <a:xfrm>
            <a:off x="916921" y="1055408"/>
            <a:ext cx="4451492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4.	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删除字符串的指定字符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E9F3B85-DB7C-37C7-0270-7BB604C9A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408" y="4388743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  Hello, World!  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string.lstrip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"Hello, World!  "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61FF26-4E67-3C38-E99A-860292D2CED7}"/>
              </a:ext>
            </a:extLst>
          </p:cNvPr>
          <p:cNvSpPr txBox="1"/>
          <p:nvPr/>
        </p:nvSpPr>
        <p:spPr>
          <a:xfrm>
            <a:off x="2031685" y="3857671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lstrip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删除字符串头部指定的字符（默认为空格）。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DDE1A112-47A0-B4C3-1D1C-B1057F8BB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1002" y="5567833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  Hello, World!  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string.rstrip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  Hello, World!"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4D85CD2-AAEF-2299-C27F-C3A3435A08EA}"/>
              </a:ext>
            </a:extLst>
          </p:cNvPr>
          <p:cNvSpPr txBox="1"/>
          <p:nvPr/>
        </p:nvSpPr>
        <p:spPr>
          <a:xfrm>
            <a:off x="1938279" y="5036761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rstrip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删除字符串尾部指定的字符（默认为空格）。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30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字符串内建函数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248664" y="1555032"/>
            <a:ext cx="9871619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在处理字符串时，有时需要将字符串的大小写进行转换，比如，英文单词表示特殊简称时全字母大写，表示月份、周日、节假日时每个单词首字母大写，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提供了几种方法来实现这一功能，这些方法有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upper()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lower()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capitalize()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title()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，具体功能如下所示：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0D1DBD-7C44-4552-49FB-ADC850937A46}"/>
              </a:ext>
            </a:extLst>
          </p:cNvPr>
          <p:cNvSpPr txBox="1"/>
          <p:nvPr/>
        </p:nvSpPr>
        <p:spPr>
          <a:xfrm>
            <a:off x="916921" y="1055408"/>
            <a:ext cx="4451492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5.	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字符串大小写转换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E9F3B85-DB7C-37C7-0270-7BB604C9A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4073" y="4054140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"Hello, World!"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string.upper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"HELLO, WORLD!"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61FF26-4E67-3C38-E99A-860292D2CED7}"/>
              </a:ext>
            </a:extLst>
          </p:cNvPr>
          <p:cNvSpPr txBox="1"/>
          <p:nvPr/>
        </p:nvSpPr>
        <p:spPr>
          <a:xfrm>
            <a:off x="2036600" y="3523068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upper()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将字符串中的所有字符转换为大写。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DDE1A112-47A0-B4C3-1D1C-B1057F8BB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0667" y="5233230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"Hello, World!"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string.lower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"hello, world!"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4D85CD2-AAEF-2299-C27F-C3A3435A08EA}"/>
              </a:ext>
            </a:extLst>
          </p:cNvPr>
          <p:cNvSpPr txBox="1"/>
          <p:nvPr/>
        </p:nvSpPr>
        <p:spPr>
          <a:xfrm>
            <a:off x="1957944" y="4702158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lower()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将字符串中的所有字符转换为小写。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333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D3278C-2345-331C-C3E3-A3774F0BA61B}"/>
              </a:ext>
            </a:extLst>
          </p:cNvPr>
          <p:cNvSpPr txBox="1"/>
          <p:nvPr/>
        </p:nvSpPr>
        <p:spPr>
          <a:xfrm>
            <a:off x="1748269" y="277322"/>
            <a:ext cx="69727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2.6.3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字符串内建函数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86421F3-91D3-7433-729D-4DF2604DC995}"/>
              </a:ext>
            </a:extLst>
          </p:cNvPr>
          <p:cNvSpPr txBox="1"/>
          <p:nvPr/>
        </p:nvSpPr>
        <p:spPr>
          <a:xfrm>
            <a:off x="1248664" y="1555032"/>
            <a:ext cx="9871619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在处理字符串时，有时需要将字符串的大小写进行转换，比如，英文单词表示特殊简称时全字母大写，表示月份、周日、节假日时每个单词首字母大写，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提供了几种方法来实现这一功能，这些方法有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upper()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lower()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capitalize()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title()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，具体功能如下所示：</a:t>
            </a:r>
            <a:endParaRPr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0D1DBD-7C44-4552-49FB-ADC850937A46}"/>
              </a:ext>
            </a:extLst>
          </p:cNvPr>
          <p:cNvSpPr txBox="1"/>
          <p:nvPr/>
        </p:nvSpPr>
        <p:spPr>
          <a:xfrm>
            <a:off x="916921" y="1055408"/>
            <a:ext cx="4451492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5.	</a:t>
            </a: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字符串大小写转换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BE9F3B85-DB7C-37C7-0270-7BB604C9A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4073" y="4054140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"hello, world!"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string.capitalize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"Hello, world!"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61FF26-4E67-3C38-E99A-860292D2CED7}"/>
              </a:ext>
            </a:extLst>
          </p:cNvPr>
          <p:cNvSpPr txBox="1"/>
          <p:nvPr/>
        </p:nvSpPr>
        <p:spPr>
          <a:xfrm>
            <a:off x="2036600" y="3523068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capitalize()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将字符串的首字母转换为大写，其余字符转换为小写。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DDE1A112-47A0-B4C3-1D1C-B1057F8BB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0667" y="5233230"/>
            <a:ext cx="5250650" cy="569362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 = "hello, world!"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string.title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())  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输出结果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"Hello, World!"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4D85CD2-AAEF-2299-C27F-C3A3435A08EA}"/>
              </a:ext>
            </a:extLst>
          </p:cNvPr>
          <p:cNvSpPr txBox="1"/>
          <p:nvPr/>
        </p:nvSpPr>
        <p:spPr>
          <a:xfrm>
            <a:off x="1957944" y="4702158"/>
            <a:ext cx="969467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title()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将字符串中每个单词的首字母转换为大写，其余字符转换为小写。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569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88813" y="328585"/>
            <a:ext cx="7819088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2-3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电池充电过程显示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676908" y="1460579"/>
            <a:ext cx="9378512" cy="23353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电子产品在充电时，一般都会以图形的方式展示已充电的电池部分和未充电的电池部分，并通过动态文字显示电池的充电百分比。本案例要求编写程序，实现如下图所示的模拟电池充电进度的显示。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0B9B2F8-CEE2-456B-CF44-08178711B0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573" y="4068651"/>
            <a:ext cx="7976854" cy="816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B710176-E3BC-D643-0E83-8BA7E8B801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0"/>
          <a:stretch/>
        </p:blipFill>
        <p:spPr bwMode="auto">
          <a:xfrm>
            <a:off x="2107573" y="5138541"/>
            <a:ext cx="8152973" cy="11147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6178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9416607" cy="1077218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2-2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根据距离和时间计算平均速度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265220" y="1754499"/>
            <a:ext cx="10503993" cy="2889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通过格式化字符串来整理充电百分比进程的显示效果。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通过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while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循环来输出每一次的变化。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调整输出的显示形式，让所有的输出都不换行。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通过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sleep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方法调整每次输出的时间间隔，使得变化情况人眼容易观察。</a:t>
            </a:r>
          </a:p>
        </p:txBody>
      </p:sp>
    </p:spTree>
    <p:extLst>
      <p:ext uri="{BB962C8B-B14F-4D97-AF65-F5344CB8AC3E}">
        <p14:creationId xmlns:p14="http://schemas.microsoft.com/office/powerpoint/2010/main" val="255583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655717" y="985174"/>
            <a:ext cx="5897484" cy="587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import time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total_charge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= 100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current_charge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= 0 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print("*"*26+"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开始充电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"+"*"*26)</a:t>
            </a:r>
          </a:p>
          <a:p>
            <a:pPr indent="266700" algn="just">
              <a:lnSpc>
                <a:spcPct val="125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#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模拟电池充电过程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while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current_charge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&lt;=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total_charge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#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计算已充电和未充电部分的长度</a:t>
            </a:r>
          </a:p>
          <a:p>
            <a:pPr indent="266700"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charged_length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= '=' * int(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current_charge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/ (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total_charge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/ 50))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uncharged_length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= ' ' * (50 -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len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charged_length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))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percentage = round(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current_charge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/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total_charge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* 100, 2)</a:t>
            </a:r>
          </a:p>
          <a:p>
            <a:pPr indent="266700" algn="just">
              <a:lnSpc>
                <a:spcPct val="125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#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使用格式化字符串显示充电进度</a:t>
            </a:r>
          </a:p>
          <a:p>
            <a:pPr indent="266700"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charge_bar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= f"\r{percentage}% [{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charged_length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}{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uncharged_length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}]"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charge_bar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, end="")</a:t>
            </a:r>
          </a:p>
          <a:p>
            <a:pPr indent="266700" algn="just">
              <a:lnSpc>
                <a:spcPct val="125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#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每次增加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5%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的电量，模拟充电速度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current_charge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+= 5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#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暂停一段时间，模拟充电所需的时间</a:t>
            </a:r>
          </a:p>
          <a:p>
            <a:pPr indent="266700" algn="just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time.sleep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(0.1)</a:t>
            </a:r>
          </a:p>
          <a:p>
            <a:pPr indent="266700" algn="just">
              <a:lnSpc>
                <a:spcPct val="125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print("\n"+"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充电完成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".center(56,'*'))</a:t>
            </a:r>
          </a:p>
          <a:p>
            <a:pPr indent="266700" algn="just">
              <a:lnSpc>
                <a:spcPct val="125000"/>
              </a:lnSpc>
            </a:pP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E33520AB-2F26-810E-7C70-4EE82736925D}"/>
              </a:ext>
            </a:extLst>
          </p:cNvPr>
          <p:cNvSpPr txBox="1"/>
          <p:nvPr/>
        </p:nvSpPr>
        <p:spPr>
          <a:xfrm>
            <a:off x="1969148" y="240095"/>
            <a:ext cx="9416607" cy="1077218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2-2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根据距离和时间计算平均速度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7F078E-2215-7F1B-1691-D347C63A3C1F}"/>
              </a:ext>
            </a:extLst>
          </p:cNvPr>
          <p:cNvSpPr txBox="1"/>
          <p:nvPr/>
        </p:nvSpPr>
        <p:spPr>
          <a:xfrm>
            <a:off x="6880724" y="1135526"/>
            <a:ext cx="2485088" cy="499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0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6F2AFA-E182-78C7-694E-BF632A09C5F5}"/>
              </a:ext>
            </a:extLst>
          </p:cNvPr>
          <p:cNvSpPr txBox="1"/>
          <p:nvPr/>
        </p:nvSpPr>
        <p:spPr>
          <a:xfrm>
            <a:off x="6766560" y="1843412"/>
            <a:ext cx="3962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1</a:t>
            </a:r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）程序执行中效果，如图</a:t>
            </a:r>
            <a:r>
              <a:rPr lang="en-US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2-5</a:t>
            </a:r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所示：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1CC91DD-98A7-12F1-2366-4FDD7409B8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232" y="2480752"/>
            <a:ext cx="5357528" cy="54872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7EAD158-3E09-8841-AF1F-31AD52E4DBE6}"/>
              </a:ext>
            </a:extLst>
          </p:cNvPr>
          <p:cNvSpPr txBox="1"/>
          <p:nvPr/>
        </p:nvSpPr>
        <p:spPr>
          <a:xfrm>
            <a:off x="6766560" y="3429000"/>
            <a:ext cx="4287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2</a:t>
            </a:r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）程序执行结束效果，如图</a:t>
            </a:r>
            <a:r>
              <a:rPr lang="en-US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2-6</a:t>
            </a:r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所示：</a:t>
            </a:r>
            <a:endParaRPr lang="zh-CN" altLang="en-US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A202811-92D5-D22B-69FD-4B4270E8CC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0"/>
          <a:stretch/>
        </p:blipFill>
        <p:spPr bwMode="auto">
          <a:xfrm>
            <a:off x="6677451" y="4192918"/>
            <a:ext cx="5372362" cy="7346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1005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318832" y="1493104"/>
            <a:ext cx="9826688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校园一卡通系统的用户菜单设计应包括以下内容：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主菜单：显示主菜单选项，提供学生登录、管理员登录和退出功能。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学生菜单：在学生登录后显示，提供个人信息查询、修改密码、充值、消费、流水查询和退出功能。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管理员菜单：在管理员登录后显示，提供开卡、卡片查询、重置密码、挂失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解锁、注销一卡通和退出功能。</a:t>
            </a:r>
          </a:p>
        </p:txBody>
      </p:sp>
    </p:spTree>
    <p:extLst>
      <p:ext uri="{BB962C8B-B14F-4D97-AF65-F5344CB8AC3E}">
        <p14:creationId xmlns:p14="http://schemas.microsoft.com/office/powerpoint/2010/main" val="8005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115170" y="1164789"/>
            <a:ext cx="4453763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5544780" y="4082546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953B16-31C4-F5C7-B9A0-BEFE59C5C55A}"/>
              </a:ext>
            </a:extLst>
          </p:cNvPr>
          <p:cNvSpPr txBox="1"/>
          <p:nvPr/>
        </p:nvSpPr>
        <p:spPr>
          <a:xfrm>
            <a:off x="1334099" y="1928359"/>
            <a:ext cx="10941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主菜单：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D6CB3E-C9C1-56CE-85A4-808F3A17936E}"/>
              </a:ext>
            </a:extLst>
          </p:cNvPr>
          <p:cNvSpPr txBox="1"/>
          <p:nvPr/>
        </p:nvSpPr>
        <p:spPr>
          <a:xfrm>
            <a:off x="1195476" y="2307267"/>
            <a:ext cx="4453763" cy="1295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print("=====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主菜单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=====")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print("1.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学生登录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print("2.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管理员登录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print("0.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退出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AED2711-7174-8359-6474-5BFD544188DA}"/>
              </a:ext>
            </a:extLst>
          </p:cNvPr>
          <p:cNvSpPr txBox="1"/>
          <p:nvPr/>
        </p:nvSpPr>
        <p:spPr>
          <a:xfrm>
            <a:off x="1334099" y="3861832"/>
            <a:ext cx="13684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学生</a:t>
            </a:r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菜单：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6625366-2539-62B2-0BA8-161A37EA7AD3}"/>
              </a:ext>
            </a:extLst>
          </p:cNvPr>
          <p:cNvSpPr txBox="1"/>
          <p:nvPr/>
        </p:nvSpPr>
        <p:spPr>
          <a:xfrm>
            <a:off x="1195476" y="4271220"/>
            <a:ext cx="4453763" cy="2218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print("=====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学生菜单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=====")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print("1.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个人信息查询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print("2.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修改密码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print("3.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充值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print("4.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消费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print("6.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流水查询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print("0.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退出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343BB3B-5FFF-9C4E-06A9-53B65817BABA}"/>
              </a:ext>
            </a:extLst>
          </p:cNvPr>
          <p:cNvSpPr txBox="1"/>
          <p:nvPr/>
        </p:nvSpPr>
        <p:spPr>
          <a:xfrm>
            <a:off x="5752720" y="1363758"/>
            <a:ext cx="17406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管理员</a:t>
            </a:r>
            <a:r>
              <a:rPr lang="zh-CN" altLang="zh-CN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微软雅黑" panose="020B0503020204020204" pitchFamily="34" charset="-122"/>
                <a:cs typeface="Tahoma" panose="020B0604030504040204" pitchFamily="34" charset="0"/>
              </a:rPr>
              <a:t>菜单：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20A0947-05E3-EBB3-C98F-3805FF7A481D}"/>
              </a:ext>
            </a:extLst>
          </p:cNvPr>
          <p:cNvSpPr txBox="1"/>
          <p:nvPr/>
        </p:nvSpPr>
        <p:spPr>
          <a:xfrm>
            <a:off x="5649239" y="1733090"/>
            <a:ext cx="4453763" cy="2218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print("=====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管理员菜单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=====")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print("1.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开卡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print("2.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卡片查询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print("3.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重置密码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print("4.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挂失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解锁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print("5.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注销一卡通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print("0.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退出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")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084D907-B8CB-5AD8-9AF3-DE8F1E0C7C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780" y="5343722"/>
            <a:ext cx="1962573" cy="107191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AD392AB-5AC9-DA24-B6BB-009BFD774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6"/>
          <a:stretch/>
        </p:blipFill>
        <p:spPr bwMode="auto">
          <a:xfrm>
            <a:off x="7655555" y="4786770"/>
            <a:ext cx="1962573" cy="1628250"/>
          </a:xfrm>
          <a:prstGeom prst="rect">
            <a:avLst/>
          </a:prstGeom>
          <a:noFill/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457EB36-A36D-4A6B-2403-068F17C789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0537" y="4321106"/>
            <a:ext cx="2082546" cy="209391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82521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829412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任务拓展</a:t>
            </a: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 文章编辑与格式化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89185" y="1699459"/>
            <a:ext cx="8938080" cy="4274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假设你是一名编辑，需要对一篇文章进行编辑和格式化。文章包含错别字、多余的空格、大小写不一致等问题。本案例要求通过编写代码，实现以下功能：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）去除文章中的多余空格，确保每个单词之间只有一个空格。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）将文章中的特定错别字替换为正确的字。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）将文章标题首字母大写，其余字母小写。</a:t>
            </a:r>
          </a:p>
          <a:p>
            <a:pPr indent="266700" algn="just">
              <a:lnSpc>
                <a:spcPct val="150000"/>
              </a:lnSpc>
            </a:pP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15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F63EEEA2-C72B-0430-F960-67C36CCFE2D7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816D3BBB-BC72-8A41-2609-1FBE63E7F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874" y="2336362"/>
            <a:ext cx="9899401" cy="100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管理员菜单是管理员登录后，可以选择的功能，效果如下：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FF6F8C-6CE9-0BCC-394D-E95021F8F562}"/>
              </a:ext>
            </a:extLst>
          </p:cNvPr>
          <p:cNvSpPr txBox="1"/>
          <p:nvPr/>
        </p:nvSpPr>
        <p:spPr>
          <a:xfrm>
            <a:off x="1063874" y="3162169"/>
            <a:ext cx="4424377" cy="2762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=====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管理员菜单 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=====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开卡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卡片查询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重置密码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挂失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解锁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销卡</a:t>
            </a:r>
          </a:p>
          <a:p>
            <a:pPr indent="266700" algn="just">
              <a:lnSpc>
                <a:spcPts val="3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退出</a:t>
            </a:r>
          </a:p>
        </p:txBody>
      </p:sp>
      <p:sp>
        <p:nvSpPr>
          <p:cNvPr id="8" name="矩形 2">
            <a:extLst>
              <a:ext uri="{FF2B5EF4-FFF2-40B4-BE49-F238E27FC236}">
                <a16:creationId xmlns:a16="http://schemas.microsoft.com/office/drawing/2014/main" id="{C316BADA-38DD-99E2-FD4A-21D5E261D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3874" y="1577760"/>
            <a:ext cx="68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一卡通系统用户菜单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262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任务拓展</a:t>
            </a: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打印一卡通封面</a:t>
            </a:r>
            <a:endParaRPr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343878" y="1666009"/>
            <a:ext cx="9504243" cy="2889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去除多余空格可以使用字符串的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replace()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方法或正则表达式。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替换错别字可以直接使用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replace()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标题化可以使用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title()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方法，但如果只需要首字母大写，则需要使用切片和拼接操作。</a:t>
            </a:r>
          </a:p>
        </p:txBody>
      </p:sp>
    </p:spTree>
    <p:extLst>
      <p:ext uri="{BB962C8B-B14F-4D97-AF65-F5344CB8AC3E}">
        <p14:creationId xmlns:p14="http://schemas.microsoft.com/office/powerpoint/2010/main" val="5014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任务拓展</a:t>
            </a: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打印一卡通封面</a:t>
            </a:r>
            <a:endParaRPr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094850" y="1175723"/>
            <a:ext cx="9688314" cy="5169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#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假设这是原始文章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article = " Example of article editing.  Hello, this is  an article with some extra spaces and typos. For  example, the word '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colour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' is spelled  incorrectly. Also, there  are some paragraphs in here. " </a:t>
            </a:r>
          </a:p>
          <a:p>
            <a:pPr indent="266700" algn="just">
              <a:lnSpc>
                <a:spcPct val="50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#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去除多余空格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article =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article.replace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("  ", " ") #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替换两个空格为一个空格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article =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article.strip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() #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去除字符串两端的空格 </a:t>
            </a:r>
          </a:p>
          <a:p>
            <a:pPr indent="266700" algn="just">
              <a:lnSpc>
                <a:spcPct val="50000"/>
              </a:lnSpc>
            </a:pP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#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替换错别字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article =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article.replace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("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colour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", "color") </a:t>
            </a:r>
          </a:p>
          <a:p>
            <a:pPr indent="266700" algn="just">
              <a:lnSpc>
                <a:spcPct val="50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#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标题化（仅首字母大写）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title =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article.split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('.')[0] #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假设标题是文章的第一句话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title = title[0].upper() + title[1:].lower()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print("Formatted Title:", title) </a:t>
            </a:r>
          </a:p>
          <a:p>
            <a:pPr indent="266700" algn="just">
              <a:lnSpc>
                <a:spcPct val="50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#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打印编辑后的文章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print("Edited Article:") </a:t>
            </a:r>
          </a:p>
          <a:p>
            <a:pPr indent="266700" algn="just">
              <a:lnSpc>
                <a:spcPct val="125000"/>
              </a:lnSpc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print(article)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5715634" y="3760276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9842331-8B70-6409-706C-318B67123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007" y="4845861"/>
            <a:ext cx="6040789" cy="1075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336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07967" y="1916821"/>
            <a:ext cx="9572923" cy="2601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在任务的知识储备中介绍了语法格式、标识符和变量、输入输出、基本数据类型、运算符和表达式、以及字符串处理等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基础语法知识。通过案例学习和实践，学会编写简单的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程序，为设计一卡通系统用户菜单打下基础。</a:t>
            </a:r>
            <a:endParaRPr kumimoji="1"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85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986520" y="2024467"/>
            <a:ext cx="10023858" cy="2601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任务的知识储备中设计的案例“机智的小猫”和“电池充电过程显示”生动有趣，可以激发学习者的兴趣。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本任务的实现不仅是基础语法的学习，更重要的是实际应用场景下的编程练习。</a:t>
            </a:r>
          </a:p>
        </p:txBody>
      </p:sp>
    </p:spTree>
    <p:extLst>
      <p:ext uri="{BB962C8B-B14F-4D97-AF65-F5344CB8AC3E}">
        <p14:creationId xmlns:p14="http://schemas.microsoft.com/office/powerpoint/2010/main" val="7369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02CF2-0850-4A95-8652-0797702CA64E}"/>
              </a:ext>
            </a:extLst>
          </p:cNvPr>
          <p:cNvSpPr txBox="1">
            <a:spLocks/>
          </p:cNvSpPr>
          <p:nvPr/>
        </p:nvSpPr>
        <p:spPr>
          <a:xfrm>
            <a:off x="3803716" y="2678750"/>
            <a:ext cx="4897224" cy="8727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7200" b="1" dirty="0">
                <a:solidFill>
                  <a:schemeClr val="bg1"/>
                </a:solidFill>
              </a:rPr>
              <a:t>THANK YOU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6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7">
            <a:extLst>
              <a:ext uri="{FF2B5EF4-FFF2-40B4-BE49-F238E27FC236}">
                <a16:creationId xmlns:a16="http://schemas.microsoft.com/office/drawing/2014/main" id="{9B378B4F-D64F-47F5-4C6F-1E20C0E44769}"/>
              </a:ext>
            </a:extLst>
          </p:cNvPr>
          <p:cNvSpPr/>
          <p:nvPr/>
        </p:nvSpPr>
        <p:spPr bwMode="auto">
          <a:xfrm>
            <a:off x="5088543" y="4197695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14" name="对角圆角矩形 7">
            <a:extLst>
              <a:ext uri="{FF2B5EF4-FFF2-40B4-BE49-F238E27FC236}">
                <a16:creationId xmlns:a16="http://schemas.microsoft.com/office/drawing/2014/main" id="{895A1362-0186-402B-83D2-C8DF89020B4C}"/>
              </a:ext>
            </a:extLst>
          </p:cNvPr>
          <p:cNvSpPr/>
          <p:nvPr/>
        </p:nvSpPr>
        <p:spPr bwMode="auto">
          <a:xfrm>
            <a:off x="5088544" y="1675606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5259995" y="1784350"/>
            <a:ext cx="3832225" cy="430213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2.1 </a:t>
            </a:r>
            <a:r>
              <a:rPr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语法格式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153B41D7-CED0-4C07-894E-B08AC9FDBB04}"/>
              </a:ext>
            </a:extLst>
          </p:cNvPr>
          <p:cNvSpPr txBox="1"/>
          <p:nvPr/>
        </p:nvSpPr>
        <p:spPr>
          <a:xfrm>
            <a:off x="5259995" y="2502969"/>
            <a:ext cx="4175125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2.1.1 </a:t>
            </a:r>
            <a:r>
              <a:rPr kumimoji="0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行和缩进</a:t>
            </a:r>
            <a:endParaRPr kumimoji="0"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4F90A3B6-6634-49B2-B11F-60A32FE8B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995" y="5607248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2.2.2 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变量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6633" y="4372428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2.2  </a:t>
            </a:r>
            <a:r>
              <a:rPr kumimoji="0" lang="zh-CN" altLang="en-US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标识符和变量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101154CF-44FC-4F32-8077-68AA0D75E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995" y="3063779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2.1.2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注释</a:t>
            </a: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81BD41EE-0D2E-B4FD-C8A3-31092E05A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995" y="5050598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2.2.1 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标识符和关键字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4C3D6318-3400-777D-7E7A-41208848E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5870" y="3662879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2.1.3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多行语句</a:t>
            </a:r>
          </a:p>
        </p:txBody>
      </p:sp>
    </p:spTree>
    <p:extLst>
      <p:ext uri="{BB962C8B-B14F-4D97-AF65-F5344CB8AC3E}">
        <p14:creationId xmlns:p14="http://schemas.microsoft.com/office/powerpoint/2010/main" val="25801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7">
            <a:extLst>
              <a:ext uri="{FF2B5EF4-FFF2-40B4-BE49-F238E27FC236}">
                <a16:creationId xmlns:a16="http://schemas.microsoft.com/office/drawing/2014/main" id="{9B378B4F-D64F-47F5-4C6F-1E20C0E44769}"/>
              </a:ext>
            </a:extLst>
          </p:cNvPr>
          <p:cNvSpPr/>
          <p:nvPr/>
        </p:nvSpPr>
        <p:spPr bwMode="auto">
          <a:xfrm>
            <a:off x="5119716" y="3836538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14" name="对角圆角矩形 7">
            <a:extLst>
              <a:ext uri="{FF2B5EF4-FFF2-40B4-BE49-F238E27FC236}">
                <a16:creationId xmlns:a16="http://schemas.microsoft.com/office/drawing/2014/main" id="{895A1362-0186-402B-83D2-C8DF89020B4C}"/>
              </a:ext>
            </a:extLst>
          </p:cNvPr>
          <p:cNvSpPr/>
          <p:nvPr/>
        </p:nvSpPr>
        <p:spPr bwMode="auto">
          <a:xfrm>
            <a:off x="5119717" y="1314449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5291168" y="1423193"/>
            <a:ext cx="3832225" cy="430213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2.3 </a:t>
            </a:r>
            <a:r>
              <a:rPr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输入和输出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153B41D7-CED0-4C07-894E-B08AC9FDBB04}"/>
              </a:ext>
            </a:extLst>
          </p:cNvPr>
          <p:cNvSpPr txBox="1"/>
          <p:nvPr/>
        </p:nvSpPr>
        <p:spPr>
          <a:xfrm>
            <a:off x="5291168" y="2141812"/>
            <a:ext cx="4175125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2.3.1 </a:t>
            </a:r>
            <a:r>
              <a:rPr kumimoji="0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输入函数</a:t>
            </a:r>
            <a:r>
              <a:rPr kumimoji="0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input()</a:t>
            </a:r>
            <a:endParaRPr kumimoji="0"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4F90A3B6-6634-49B2-B11F-60A32FE8B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1168" y="5246091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2.4.2 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进制转换函数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7806" y="4011271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2.4  </a:t>
            </a:r>
            <a:r>
              <a:rPr kumimoji="0" lang="zh-CN" altLang="en-US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基本数据类型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101154CF-44FC-4F32-8077-68AA0D75E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1168" y="2702622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2.3.2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输出函数</a:t>
            </a: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print()</a:t>
            </a:r>
            <a:endParaRPr kumimoji="0"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81BD41EE-0D2E-B4FD-C8A3-31092E05A7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1168" y="4689441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2.4.1 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数据类型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4C3D6318-3400-777D-7E7A-41208848E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7043" y="3301722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2.3.3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格式化输出</a:t>
            </a: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84D7119C-49BF-E917-1CDF-39B07CC172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1168" y="5802741"/>
            <a:ext cx="44958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en-US" altLang="zh-CN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2.4.3 </a:t>
            </a:r>
            <a:r>
              <a:rPr kumimoji="0" lang="zh-CN" altLang="en-US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数字类型转换函数</a:t>
            </a:r>
            <a:endParaRPr kumimoji="0"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556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5101</TotalTime>
  <Words>6922</Words>
  <Application>Microsoft Office PowerPoint</Application>
  <PresentationFormat>宽屏</PresentationFormat>
  <Paragraphs>564</Paragraphs>
  <Slides>74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74</vt:i4>
      </vt:variant>
    </vt:vector>
  </HeadingPairs>
  <TitlesOfParts>
    <vt:vector size="87" baseType="lpstr">
      <vt:lpstr>等线</vt:lpstr>
      <vt:lpstr>华文新魏</vt:lpstr>
      <vt:lpstr>微软雅黑</vt:lpstr>
      <vt:lpstr>Arial</vt:lpstr>
      <vt:lpstr>Calibri</vt:lpstr>
      <vt:lpstr>Consolas</vt:lpstr>
      <vt:lpstr>Impact</vt:lpstr>
      <vt:lpstr>Times New Roman</vt:lpstr>
      <vt:lpstr>Tw Cen MT</vt:lpstr>
      <vt:lpstr>Verdana</vt:lpstr>
      <vt:lpstr>Wingdings</vt:lpstr>
      <vt:lpstr>Wingdings 3</vt:lpstr>
      <vt:lpstr>积分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JING</dc:creator>
  <cp:lastModifiedBy>guojing</cp:lastModifiedBy>
  <cp:revision>308</cp:revision>
  <dcterms:created xsi:type="dcterms:W3CDTF">2021-09-14T07:41:00Z</dcterms:created>
  <dcterms:modified xsi:type="dcterms:W3CDTF">2024-08-25T11:56:51Z</dcterms:modified>
</cp:coreProperties>
</file>